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465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3810361" y="-1"/>
            <a:ext cx="4478020" cy="4253865"/>
          </a:xfrm>
          <a:custGeom>
            <a:avLst/>
            <a:gdLst/>
            <a:ahLst/>
            <a:cxnLst/>
            <a:rect l="l" t="t" r="r" b="b"/>
            <a:pathLst>
              <a:path w="4478019" h="4253865">
                <a:moveTo>
                  <a:pt x="618226" y="217085"/>
                </a:moveTo>
                <a:lnTo>
                  <a:pt x="2723504" y="2322363"/>
                </a:lnTo>
                <a:lnTo>
                  <a:pt x="2688796" y="2291024"/>
                </a:lnTo>
                <a:lnTo>
                  <a:pt x="2652176" y="2261665"/>
                </a:lnTo>
                <a:lnTo>
                  <a:pt x="2610814" y="2233170"/>
                </a:lnTo>
                <a:lnTo>
                  <a:pt x="2568123" y="2208752"/>
                </a:lnTo>
                <a:lnTo>
                  <a:pt x="2524213" y="2188123"/>
                </a:lnTo>
                <a:lnTo>
                  <a:pt x="2479196" y="2170993"/>
                </a:lnTo>
                <a:lnTo>
                  <a:pt x="2433181" y="2157073"/>
                </a:lnTo>
                <a:lnTo>
                  <a:pt x="2386279" y="2146075"/>
                </a:lnTo>
                <a:lnTo>
                  <a:pt x="2338601" y="2137707"/>
                </a:lnTo>
                <a:lnTo>
                  <a:pt x="2290258" y="2131683"/>
                </a:lnTo>
                <a:lnTo>
                  <a:pt x="2241361" y="2127711"/>
                </a:lnTo>
                <a:lnTo>
                  <a:pt x="2192019" y="2125503"/>
                </a:lnTo>
                <a:lnTo>
                  <a:pt x="2142344" y="2124771"/>
                </a:lnTo>
                <a:lnTo>
                  <a:pt x="2092447" y="2125224"/>
                </a:lnTo>
                <a:lnTo>
                  <a:pt x="2042437" y="2126573"/>
                </a:lnTo>
                <a:lnTo>
                  <a:pt x="1992426" y="2128529"/>
                </a:lnTo>
                <a:lnTo>
                  <a:pt x="1892842" y="2133106"/>
                </a:lnTo>
                <a:lnTo>
                  <a:pt x="1843490" y="2135149"/>
                </a:lnTo>
                <a:lnTo>
                  <a:pt x="1794580" y="2136641"/>
                </a:lnTo>
                <a:lnTo>
                  <a:pt x="1744452" y="2137435"/>
                </a:lnTo>
                <a:lnTo>
                  <a:pt x="1694366" y="2137469"/>
                </a:lnTo>
                <a:lnTo>
                  <a:pt x="1644348" y="2136712"/>
                </a:lnTo>
                <a:lnTo>
                  <a:pt x="1594423" y="2135131"/>
                </a:lnTo>
                <a:lnTo>
                  <a:pt x="1544619" y="2132695"/>
                </a:lnTo>
                <a:lnTo>
                  <a:pt x="1494961" y="2129373"/>
                </a:lnTo>
                <a:lnTo>
                  <a:pt x="1445476" y="2125133"/>
                </a:lnTo>
                <a:lnTo>
                  <a:pt x="1396191" y="2119943"/>
                </a:lnTo>
                <a:lnTo>
                  <a:pt x="1347130" y="2113773"/>
                </a:lnTo>
                <a:lnTo>
                  <a:pt x="1298321" y="2106590"/>
                </a:lnTo>
                <a:lnTo>
                  <a:pt x="1249790" y="2098363"/>
                </a:lnTo>
                <a:lnTo>
                  <a:pt x="1201563" y="2089061"/>
                </a:lnTo>
                <a:lnTo>
                  <a:pt x="1153666" y="2078651"/>
                </a:lnTo>
                <a:lnTo>
                  <a:pt x="1106126" y="2067103"/>
                </a:lnTo>
                <a:lnTo>
                  <a:pt x="1058968" y="2054384"/>
                </a:lnTo>
                <a:lnTo>
                  <a:pt x="1012220" y="2040464"/>
                </a:lnTo>
                <a:lnTo>
                  <a:pt x="965907" y="2025311"/>
                </a:lnTo>
                <a:lnTo>
                  <a:pt x="920056" y="2008892"/>
                </a:lnTo>
                <a:lnTo>
                  <a:pt x="874692" y="1991177"/>
                </a:lnTo>
                <a:lnTo>
                  <a:pt x="829843" y="1972135"/>
                </a:lnTo>
                <a:lnTo>
                  <a:pt x="785534" y="1951733"/>
                </a:lnTo>
                <a:lnTo>
                  <a:pt x="741792" y="1929940"/>
                </a:lnTo>
                <a:lnTo>
                  <a:pt x="698642" y="1906724"/>
                </a:lnTo>
                <a:lnTo>
                  <a:pt x="656112" y="1882054"/>
                </a:lnTo>
                <a:lnTo>
                  <a:pt x="614227" y="1855899"/>
                </a:lnTo>
                <a:lnTo>
                  <a:pt x="573014" y="1828226"/>
                </a:lnTo>
                <a:lnTo>
                  <a:pt x="532499" y="1799004"/>
                </a:lnTo>
                <a:lnTo>
                  <a:pt x="501929" y="1775455"/>
                </a:lnTo>
                <a:lnTo>
                  <a:pt x="470752" y="1750006"/>
                </a:lnTo>
                <a:lnTo>
                  <a:pt x="439152" y="1722749"/>
                </a:lnTo>
                <a:lnTo>
                  <a:pt x="407311" y="1693776"/>
                </a:lnTo>
                <a:lnTo>
                  <a:pt x="375412" y="1663182"/>
                </a:lnTo>
                <a:lnTo>
                  <a:pt x="343639" y="1631057"/>
                </a:lnTo>
                <a:lnTo>
                  <a:pt x="312174" y="1597494"/>
                </a:lnTo>
                <a:lnTo>
                  <a:pt x="281200" y="1562586"/>
                </a:lnTo>
                <a:lnTo>
                  <a:pt x="250901" y="1526425"/>
                </a:lnTo>
                <a:lnTo>
                  <a:pt x="221458" y="1489103"/>
                </a:lnTo>
                <a:lnTo>
                  <a:pt x="193057" y="1450713"/>
                </a:lnTo>
                <a:lnTo>
                  <a:pt x="165878" y="1411348"/>
                </a:lnTo>
                <a:lnTo>
                  <a:pt x="140106" y="1371100"/>
                </a:lnTo>
                <a:lnTo>
                  <a:pt x="115924" y="1330060"/>
                </a:lnTo>
                <a:lnTo>
                  <a:pt x="93514" y="1288323"/>
                </a:lnTo>
                <a:lnTo>
                  <a:pt x="73059" y="1245979"/>
                </a:lnTo>
                <a:lnTo>
                  <a:pt x="54742" y="1203122"/>
                </a:lnTo>
                <a:lnTo>
                  <a:pt x="38748" y="1159844"/>
                </a:lnTo>
                <a:lnTo>
                  <a:pt x="25257" y="1116237"/>
                </a:lnTo>
                <a:lnTo>
                  <a:pt x="14454" y="1072394"/>
                </a:lnTo>
                <a:lnTo>
                  <a:pt x="6521" y="1028407"/>
                </a:lnTo>
                <a:lnTo>
                  <a:pt x="1642" y="984369"/>
                </a:lnTo>
                <a:lnTo>
                  <a:pt x="0" y="940372"/>
                </a:lnTo>
                <a:lnTo>
                  <a:pt x="1776" y="896509"/>
                </a:lnTo>
                <a:lnTo>
                  <a:pt x="7156" y="852871"/>
                </a:lnTo>
                <a:lnTo>
                  <a:pt x="16320" y="809552"/>
                </a:lnTo>
                <a:lnTo>
                  <a:pt x="29454" y="766644"/>
                </a:lnTo>
                <a:lnTo>
                  <a:pt x="46738" y="724239"/>
                </a:lnTo>
                <a:lnTo>
                  <a:pt x="68358" y="682429"/>
                </a:lnTo>
                <a:lnTo>
                  <a:pt x="94495" y="641308"/>
                </a:lnTo>
                <a:lnTo>
                  <a:pt x="125089" y="601994"/>
                </a:lnTo>
                <a:lnTo>
                  <a:pt x="159008" y="566024"/>
                </a:lnTo>
                <a:lnTo>
                  <a:pt x="195727" y="532855"/>
                </a:lnTo>
                <a:lnTo>
                  <a:pt x="234723" y="501943"/>
                </a:lnTo>
                <a:lnTo>
                  <a:pt x="275473" y="472747"/>
                </a:lnTo>
                <a:lnTo>
                  <a:pt x="317455" y="444723"/>
                </a:lnTo>
                <a:lnTo>
                  <a:pt x="360144" y="417328"/>
                </a:lnTo>
                <a:lnTo>
                  <a:pt x="403019" y="390019"/>
                </a:lnTo>
                <a:lnTo>
                  <a:pt x="445556" y="362254"/>
                </a:lnTo>
                <a:lnTo>
                  <a:pt x="487231" y="333490"/>
                </a:lnTo>
                <a:lnTo>
                  <a:pt x="527522" y="303183"/>
                </a:lnTo>
                <a:lnTo>
                  <a:pt x="565906" y="270791"/>
                </a:lnTo>
                <a:lnTo>
                  <a:pt x="598456" y="239085"/>
                </a:lnTo>
                <a:lnTo>
                  <a:pt x="602312" y="235254"/>
                </a:lnTo>
                <a:lnTo>
                  <a:pt x="618226" y="217085"/>
                </a:lnTo>
                <a:close/>
              </a:path>
              <a:path w="4478019" h="4253865">
                <a:moveTo>
                  <a:pt x="4477638" y="0"/>
                </a:moveTo>
                <a:lnTo>
                  <a:pt x="4477638" y="4219556"/>
                </a:lnTo>
                <a:lnTo>
                  <a:pt x="4405174" y="4238295"/>
                </a:lnTo>
                <a:lnTo>
                  <a:pt x="4356018" y="4246718"/>
                </a:lnTo>
                <a:lnTo>
                  <a:pt x="4307561" y="4251843"/>
                </a:lnTo>
                <a:lnTo>
                  <a:pt x="4259822" y="4253787"/>
                </a:lnTo>
                <a:lnTo>
                  <a:pt x="4212819" y="4252667"/>
                </a:lnTo>
                <a:lnTo>
                  <a:pt x="4166572" y="4248602"/>
                </a:lnTo>
                <a:lnTo>
                  <a:pt x="4121099" y="4241708"/>
                </a:lnTo>
                <a:lnTo>
                  <a:pt x="4076418" y="4232102"/>
                </a:lnTo>
                <a:lnTo>
                  <a:pt x="4032549" y="4219902"/>
                </a:lnTo>
                <a:lnTo>
                  <a:pt x="3989509" y="4205226"/>
                </a:lnTo>
                <a:lnTo>
                  <a:pt x="3947319" y="4188189"/>
                </a:lnTo>
                <a:lnTo>
                  <a:pt x="3905995" y="4168911"/>
                </a:lnTo>
                <a:lnTo>
                  <a:pt x="3865557" y="4147507"/>
                </a:lnTo>
                <a:lnTo>
                  <a:pt x="3826024" y="4124096"/>
                </a:lnTo>
                <a:lnTo>
                  <a:pt x="3787413" y="4098795"/>
                </a:lnTo>
                <a:lnTo>
                  <a:pt x="3749745" y="4071720"/>
                </a:lnTo>
                <a:lnTo>
                  <a:pt x="3713037" y="4042990"/>
                </a:lnTo>
                <a:lnTo>
                  <a:pt x="3677308" y="4012721"/>
                </a:lnTo>
                <a:lnTo>
                  <a:pt x="3642576" y="3981031"/>
                </a:lnTo>
                <a:lnTo>
                  <a:pt x="3608861" y="3948037"/>
                </a:lnTo>
                <a:lnTo>
                  <a:pt x="3576181" y="3913857"/>
                </a:lnTo>
                <a:lnTo>
                  <a:pt x="3544555" y="3878608"/>
                </a:lnTo>
                <a:lnTo>
                  <a:pt x="3514001" y="3842406"/>
                </a:lnTo>
                <a:lnTo>
                  <a:pt x="3484538" y="3805370"/>
                </a:lnTo>
                <a:lnTo>
                  <a:pt x="3456184" y="3767617"/>
                </a:lnTo>
                <a:lnTo>
                  <a:pt x="3428959" y="3729264"/>
                </a:lnTo>
                <a:lnTo>
                  <a:pt x="3402880" y="3690428"/>
                </a:lnTo>
                <a:lnTo>
                  <a:pt x="3377967" y="3651226"/>
                </a:lnTo>
                <a:lnTo>
                  <a:pt x="3354239" y="3611776"/>
                </a:lnTo>
                <a:lnTo>
                  <a:pt x="3331713" y="3572196"/>
                </a:lnTo>
                <a:lnTo>
                  <a:pt x="3310408" y="3532602"/>
                </a:lnTo>
                <a:lnTo>
                  <a:pt x="3290344" y="3493112"/>
                </a:lnTo>
                <a:lnTo>
                  <a:pt x="3270811" y="3452157"/>
                </a:lnTo>
                <a:lnTo>
                  <a:pt x="3251969" y="3410050"/>
                </a:lnTo>
                <a:lnTo>
                  <a:pt x="3233721" y="3366907"/>
                </a:lnTo>
                <a:lnTo>
                  <a:pt x="3215971" y="3322845"/>
                </a:lnTo>
                <a:lnTo>
                  <a:pt x="3198622" y="3277979"/>
                </a:lnTo>
                <a:lnTo>
                  <a:pt x="3164744" y="3186301"/>
                </a:lnTo>
                <a:lnTo>
                  <a:pt x="3080329" y="2951161"/>
                </a:lnTo>
                <a:lnTo>
                  <a:pt x="3062723" y="2904042"/>
                </a:lnTo>
                <a:lnTo>
                  <a:pt x="3044652" y="2857163"/>
                </a:lnTo>
                <a:lnTo>
                  <a:pt x="3026018" y="2810640"/>
                </a:lnTo>
                <a:lnTo>
                  <a:pt x="3006726" y="2764589"/>
                </a:lnTo>
                <a:lnTo>
                  <a:pt x="2986679" y="2719127"/>
                </a:lnTo>
                <a:lnTo>
                  <a:pt x="2965782" y="2674368"/>
                </a:lnTo>
                <a:lnTo>
                  <a:pt x="2943936" y="2630430"/>
                </a:lnTo>
                <a:lnTo>
                  <a:pt x="2921047" y="2587428"/>
                </a:lnTo>
                <a:lnTo>
                  <a:pt x="2897018" y="2545478"/>
                </a:lnTo>
                <a:lnTo>
                  <a:pt x="2871752" y="2504695"/>
                </a:lnTo>
                <a:lnTo>
                  <a:pt x="2845154" y="2465197"/>
                </a:lnTo>
                <a:lnTo>
                  <a:pt x="2817126" y="2427099"/>
                </a:lnTo>
                <a:lnTo>
                  <a:pt x="2787573" y="2390516"/>
                </a:lnTo>
                <a:lnTo>
                  <a:pt x="2756397" y="2355566"/>
                </a:lnTo>
                <a:lnTo>
                  <a:pt x="618226" y="217085"/>
                </a:lnTo>
                <a:lnTo>
                  <a:pt x="633348" y="199820"/>
                </a:lnTo>
                <a:lnTo>
                  <a:pt x="661473" y="162279"/>
                </a:lnTo>
                <a:lnTo>
                  <a:pt x="686466" y="123254"/>
                </a:lnTo>
                <a:lnTo>
                  <a:pt x="708557" y="82848"/>
                </a:lnTo>
                <a:lnTo>
                  <a:pt x="727975" y="41168"/>
                </a:lnTo>
                <a:lnTo>
                  <a:pt x="744285" y="0"/>
                </a:lnTo>
                <a:lnTo>
                  <a:pt x="4477638" y="0"/>
                </a:lnTo>
                <a:close/>
              </a:path>
            </a:pathLst>
          </a:custGeom>
          <a:solidFill>
            <a:srgbClr val="FFFFFF">
              <a:alpha val="5372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0" y="6050102"/>
            <a:ext cx="5520690" cy="4237355"/>
          </a:xfrm>
          <a:custGeom>
            <a:avLst/>
            <a:gdLst/>
            <a:ahLst/>
            <a:cxnLst/>
            <a:rect l="l" t="t" r="r" b="b"/>
            <a:pathLst>
              <a:path w="5520690" h="4237355">
                <a:moveTo>
                  <a:pt x="2300074" y="0"/>
                </a:moveTo>
                <a:lnTo>
                  <a:pt x="2399894" y="577"/>
                </a:lnTo>
                <a:lnTo>
                  <a:pt x="2449777" y="1641"/>
                </a:lnTo>
                <a:lnTo>
                  <a:pt x="2499642" y="3258"/>
                </a:lnTo>
                <a:lnTo>
                  <a:pt x="2549486" y="5454"/>
                </a:lnTo>
                <a:lnTo>
                  <a:pt x="2599308" y="8256"/>
                </a:lnTo>
                <a:lnTo>
                  <a:pt x="2649107" y="11692"/>
                </a:lnTo>
                <a:lnTo>
                  <a:pt x="2698881" y="15788"/>
                </a:lnTo>
                <a:lnTo>
                  <a:pt x="2748629" y="20571"/>
                </a:lnTo>
                <a:lnTo>
                  <a:pt x="2798389" y="26112"/>
                </a:lnTo>
                <a:lnTo>
                  <a:pt x="2848177" y="32471"/>
                </a:lnTo>
                <a:lnTo>
                  <a:pt x="2897957" y="39659"/>
                </a:lnTo>
                <a:lnTo>
                  <a:pt x="2947691" y="47690"/>
                </a:lnTo>
                <a:lnTo>
                  <a:pt x="2997345" y="56575"/>
                </a:lnTo>
                <a:lnTo>
                  <a:pt x="3046880" y="66327"/>
                </a:lnTo>
                <a:lnTo>
                  <a:pt x="3096262" y="76957"/>
                </a:lnTo>
                <a:lnTo>
                  <a:pt x="3145453" y="88479"/>
                </a:lnTo>
                <a:lnTo>
                  <a:pt x="3194417" y="100904"/>
                </a:lnTo>
                <a:lnTo>
                  <a:pt x="3243118" y="114245"/>
                </a:lnTo>
                <a:lnTo>
                  <a:pt x="3291519" y="128513"/>
                </a:lnTo>
                <a:lnTo>
                  <a:pt x="3339585" y="143721"/>
                </a:lnTo>
                <a:lnTo>
                  <a:pt x="3387278" y="159881"/>
                </a:lnTo>
                <a:lnTo>
                  <a:pt x="3434563" y="177005"/>
                </a:lnTo>
                <a:lnTo>
                  <a:pt x="3481402" y="195106"/>
                </a:lnTo>
                <a:lnTo>
                  <a:pt x="3527760" y="214196"/>
                </a:lnTo>
                <a:lnTo>
                  <a:pt x="3573600" y="234286"/>
                </a:lnTo>
                <a:lnTo>
                  <a:pt x="3618887" y="255390"/>
                </a:lnTo>
                <a:lnTo>
                  <a:pt x="3663582" y="277519"/>
                </a:lnTo>
                <a:lnTo>
                  <a:pt x="3707651" y="300686"/>
                </a:lnTo>
                <a:lnTo>
                  <a:pt x="3751057" y="324902"/>
                </a:lnTo>
                <a:lnTo>
                  <a:pt x="3793762" y="350180"/>
                </a:lnTo>
                <a:lnTo>
                  <a:pt x="3835732" y="376533"/>
                </a:lnTo>
                <a:lnTo>
                  <a:pt x="3876930" y="403971"/>
                </a:lnTo>
                <a:lnTo>
                  <a:pt x="3917319" y="432509"/>
                </a:lnTo>
                <a:lnTo>
                  <a:pt x="3956862" y="462157"/>
                </a:lnTo>
                <a:lnTo>
                  <a:pt x="3995525" y="492928"/>
                </a:lnTo>
                <a:lnTo>
                  <a:pt x="4033269" y="524834"/>
                </a:lnTo>
                <a:lnTo>
                  <a:pt x="4070059" y="557888"/>
                </a:lnTo>
                <a:lnTo>
                  <a:pt x="4105859" y="592101"/>
                </a:lnTo>
                <a:lnTo>
                  <a:pt x="4140632" y="627486"/>
                </a:lnTo>
                <a:lnTo>
                  <a:pt x="4174341" y="664055"/>
                </a:lnTo>
                <a:lnTo>
                  <a:pt x="4206951" y="701821"/>
                </a:lnTo>
                <a:lnTo>
                  <a:pt x="4237524" y="739392"/>
                </a:lnTo>
                <a:lnTo>
                  <a:pt x="4266775" y="777605"/>
                </a:lnTo>
                <a:lnTo>
                  <a:pt x="4294741" y="816441"/>
                </a:lnTo>
                <a:lnTo>
                  <a:pt x="4321465" y="855881"/>
                </a:lnTo>
                <a:lnTo>
                  <a:pt x="4346986" y="895907"/>
                </a:lnTo>
                <a:lnTo>
                  <a:pt x="4371345" y="936500"/>
                </a:lnTo>
                <a:lnTo>
                  <a:pt x="4394581" y="977641"/>
                </a:lnTo>
                <a:lnTo>
                  <a:pt x="4416735" y="1019313"/>
                </a:lnTo>
                <a:lnTo>
                  <a:pt x="4437848" y="1061495"/>
                </a:lnTo>
                <a:lnTo>
                  <a:pt x="4457959" y="1104170"/>
                </a:lnTo>
                <a:lnTo>
                  <a:pt x="4477109" y="1147319"/>
                </a:lnTo>
                <a:lnTo>
                  <a:pt x="4495338" y="1190924"/>
                </a:lnTo>
                <a:lnTo>
                  <a:pt x="4512686" y="1234965"/>
                </a:lnTo>
                <a:lnTo>
                  <a:pt x="4529195" y="1279424"/>
                </a:lnTo>
                <a:lnTo>
                  <a:pt x="4544903" y="1324283"/>
                </a:lnTo>
                <a:lnTo>
                  <a:pt x="4559851" y="1369522"/>
                </a:lnTo>
                <a:lnTo>
                  <a:pt x="4574080" y="1415124"/>
                </a:lnTo>
                <a:lnTo>
                  <a:pt x="4587630" y="1461070"/>
                </a:lnTo>
                <a:lnTo>
                  <a:pt x="4600541" y="1507340"/>
                </a:lnTo>
                <a:lnTo>
                  <a:pt x="4612853" y="1553917"/>
                </a:lnTo>
                <a:lnTo>
                  <a:pt x="4624607" y="1600782"/>
                </a:lnTo>
                <a:lnTo>
                  <a:pt x="4635842" y="1647916"/>
                </a:lnTo>
                <a:lnTo>
                  <a:pt x="4646600" y="1695301"/>
                </a:lnTo>
                <a:lnTo>
                  <a:pt x="4656921" y="1742918"/>
                </a:lnTo>
                <a:lnTo>
                  <a:pt x="4666844" y="1790748"/>
                </a:lnTo>
                <a:lnTo>
                  <a:pt x="4676410" y="1838772"/>
                </a:lnTo>
                <a:lnTo>
                  <a:pt x="4685659" y="1886973"/>
                </a:lnTo>
                <a:lnTo>
                  <a:pt x="4694632" y="1935331"/>
                </a:lnTo>
                <a:lnTo>
                  <a:pt x="4703369" y="1983829"/>
                </a:lnTo>
                <a:lnTo>
                  <a:pt x="4711910" y="2032446"/>
                </a:lnTo>
                <a:lnTo>
                  <a:pt x="4720295" y="2081165"/>
                </a:lnTo>
                <a:lnTo>
                  <a:pt x="4728565" y="2129967"/>
                </a:lnTo>
                <a:lnTo>
                  <a:pt x="4736760" y="2178834"/>
                </a:lnTo>
                <a:lnTo>
                  <a:pt x="4753085" y="2276686"/>
                </a:lnTo>
                <a:lnTo>
                  <a:pt x="4761296" y="2325634"/>
                </a:lnTo>
                <a:lnTo>
                  <a:pt x="4769594" y="2374572"/>
                </a:lnTo>
                <a:lnTo>
                  <a:pt x="4778018" y="2423481"/>
                </a:lnTo>
                <a:lnTo>
                  <a:pt x="4786608" y="2472344"/>
                </a:lnTo>
                <a:lnTo>
                  <a:pt x="4795405" y="2521140"/>
                </a:lnTo>
                <a:lnTo>
                  <a:pt x="4804449" y="2569852"/>
                </a:lnTo>
                <a:lnTo>
                  <a:pt x="4813781" y="2618460"/>
                </a:lnTo>
                <a:lnTo>
                  <a:pt x="4823441" y="2666947"/>
                </a:lnTo>
                <a:lnTo>
                  <a:pt x="4833468" y="2715294"/>
                </a:lnTo>
                <a:lnTo>
                  <a:pt x="4843904" y="2763481"/>
                </a:lnTo>
                <a:lnTo>
                  <a:pt x="4854788" y="2811491"/>
                </a:lnTo>
                <a:lnTo>
                  <a:pt x="4866161" y="2859305"/>
                </a:lnTo>
                <a:lnTo>
                  <a:pt x="4878063" y="2906904"/>
                </a:lnTo>
                <a:lnTo>
                  <a:pt x="4890535" y="2954269"/>
                </a:lnTo>
                <a:lnTo>
                  <a:pt x="4903616" y="3001383"/>
                </a:lnTo>
                <a:lnTo>
                  <a:pt x="4917347" y="3048226"/>
                </a:lnTo>
                <a:lnTo>
                  <a:pt x="4932068" y="3095692"/>
                </a:lnTo>
                <a:lnTo>
                  <a:pt x="4946920" y="3141025"/>
                </a:lnTo>
                <a:lnTo>
                  <a:pt x="4963587" y="3189113"/>
                </a:lnTo>
                <a:lnTo>
                  <a:pt x="4981070" y="3236824"/>
                </a:lnTo>
                <a:lnTo>
                  <a:pt x="4999338" y="3284173"/>
                </a:lnTo>
                <a:lnTo>
                  <a:pt x="5018360" y="3331174"/>
                </a:lnTo>
                <a:lnTo>
                  <a:pt x="5038106" y="3377842"/>
                </a:lnTo>
                <a:lnTo>
                  <a:pt x="5058543" y="3424189"/>
                </a:lnTo>
                <a:lnTo>
                  <a:pt x="5079642" y="3470231"/>
                </a:lnTo>
                <a:lnTo>
                  <a:pt x="5101372" y="3515981"/>
                </a:lnTo>
                <a:lnTo>
                  <a:pt x="5123701" y="3561455"/>
                </a:lnTo>
                <a:lnTo>
                  <a:pt x="5146598" y="3606665"/>
                </a:lnTo>
                <a:lnTo>
                  <a:pt x="5170033" y="3651627"/>
                </a:lnTo>
                <a:lnTo>
                  <a:pt x="5193975" y="3696354"/>
                </a:lnTo>
                <a:lnTo>
                  <a:pt x="5218392" y="3740860"/>
                </a:lnTo>
                <a:lnTo>
                  <a:pt x="5243254" y="3785161"/>
                </a:lnTo>
                <a:lnTo>
                  <a:pt x="5268529" y="3829269"/>
                </a:lnTo>
                <a:lnTo>
                  <a:pt x="5294188" y="3873199"/>
                </a:lnTo>
                <a:lnTo>
                  <a:pt x="5320198" y="3916966"/>
                </a:lnTo>
                <a:lnTo>
                  <a:pt x="5346529" y="3960583"/>
                </a:lnTo>
                <a:lnTo>
                  <a:pt x="5373150" y="4004065"/>
                </a:lnTo>
                <a:lnTo>
                  <a:pt x="5400031" y="4047426"/>
                </a:lnTo>
                <a:lnTo>
                  <a:pt x="5427139" y="4090679"/>
                </a:lnTo>
                <a:lnTo>
                  <a:pt x="5454444" y="4133840"/>
                </a:lnTo>
                <a:lnTo>
                  <a:pt x="5481915" y="4176923"/>
                </a:lnTo>
                <a:lnTo>
                  <a:pt x="5520457" y="4236896"/>
                </a:lnTo>
                <a:lnTo>
                  <a:pt x="2686170" y="4236896"/>
                </a:lnTo>
                <a:lnTo>
                  <a:pt x="2666223" y="4179827"/>
                </a:lnTo>
                <a:lnTo>
                  <a:pt x="2649751" y="4132934"/>
                </a:lnTo>
                <a:lnTo>
                  <a:pt x="2633134" y="4086106"/>
                </a:lnTo>
                <a:lnTo>
                  <a:pt x="2616301" y="4039381"/>
                </a:lnTo>
                <a:lnTo>
                  <a:pt x="2599180" y="3992794"/>
                </a:lnTo>
                <a:lnTo>
                  <a:pt x="2581697" y="3946382"/>
                </a:lnTo>
                <a:lnTo>
                  <a:pt x="2563782" y="3900182"/>
                </a:lnTo>
                <a:lnTo>
                  <a:pt x="2545362" y="3854230"/>
                </a:lnTo>
                <a:lnTo>
                  <a:pt x="2526364" y="3808562"/>
                </a:lnTo>
                <a:lnTo>
                  <a:pt x="2506718" y="3763216"/>
                </a:lnTo>
                <a:lnTo>
                  <a:pt x="2486349" y="3718227"/>
                </a:lnTo>
                <a:lnTo>
                  <a:pt x="2465188" y="3673633"/>
                </a:lnTo>
                <a:lnTo>
                  <a:pt x="2443160" y="3629469"/>
                </a:lnTo>
                <a:lnTo>
                  <a:pt x="2420194" y="3585772"/>
                </a:lnTo>
                <a:lnTo>
                  <a:pt x="2396219" y="3542580"/>
                </a:lnTo>
                <a:lnTo>
                  <a:pt x="2371161" y="3499927"/>
                </a:lnTo>
                <a:lnTo>
                  <a:pt x="2344822" y="3457627"/>
                </a:lnTo>
                <a:lnTo>
                  <a:pt x="2317071" y="3415993"/>
                </a:lnTo>
                <a:lnTo>
                  <a:pt x="2287942" y="3375136"/>
                </a:lnTo>
                <a:lnTo>
                  <a:pt x="2257465" y="3335167"/>
                </a:lnTo>
                <a:lnTo>
                  <a:pt x="2225672" y="3296196"/>
                </a:lnTo>
                <a:lnTo>
                  <a:pt x="2192596" y="3258333"/>
                </a:lnTo>
                <a:lnTo>
                  <a:pt x="2158268" y="3221690"/>
                </a:lnTo>
                <a:lnTo>
                  <a:pt x="2122720" y="3186376"/>
                </a:lnTo>
                <a:lnTo>
                  <a:pt x="2085984" y="3152502"/>
                </a:lnTo>
                <a:lnTo>
                  <a:pt x="2048091" y="3120179"/>
                </a:lnTo>
                <a:lnTo>
                  <a:pt x="2009074" y="3089516"/>
                </a:lnTo>
                <a:lnTo>
                  <a:pt x="1968965" y="3060625"/>
                </a:lnTo>
                <a:lnTo>
                  <a:pt x="1927795" y="3033616"/>
                </a:lnTo>
                <a:lnTo>
                  <a:pt x="1885596" y="3008599"/>
                </a:lnTo>
                <a:lnTo>
                  <a:pt x="1842401" y="2985685"/>
                </a:lnTo>
                <a:lnTo>
                  <a:pt x="1798240" y="2964985"/>
                </a:lnTo>
                <a:lnTo>
                  <a:pt x="1753146" y="2946608"/>
                </a:lnTo>
                <a:lnTo>
                  <a:pt x="1707150" y="2930666"/>
                </a:lnTo>
                <a:lnTo>
                  <a:pt x="1660285" y="2917268"/>
                </a:lnTo>
                <a:lnTo>
                  <a:pt x="1612583" y="2906526"/>
                </a:lnTo>
                <a:lnTo>
                  <a:pt x="1564074" y="2898549"/>
                </a:lnTo>
                <a:lnTo>
                  <a:pt x="1514792" y="2893449"/>
                </a:lnTo>
                <a:lnTo>
                  <a:pt x="1465955" y="2891441"/>
                </a:lnTo>
                <a:lnTo>
                  <a:pt x="0" y="2891441"/>
                </a:lnTo>
                <a:lnTo>
                  <a:pt x="0" y="102297"/>
                </a:lnTo>
                <a:lnTo>
                  <a:pt x="548797" y="102297"/>
                </a:lnTo>
                <a:lnTo>
                  <a:pt x="649342" y="101389"/>
                </a:lnTo>
                <a:lnTo>
                  <a:pt x="749901" y="98736"/>
                </a:lnTo>
                <a:lnTo>
                  <a:pt x="850388" y="94548"/>
                </a:lnTo>
                <a:lnTo>
                  <a:pt x="1000801" y="85842"/>
                </a:lnTo>
                <a:lnTo>
                  <a:pt x="1800300" y="21119"/>
                </a:lnTo>
                <a:lnTo>
                  <a:pt x="1950307" y="11429"/>
                </a:lnTo>
                <a:lnTo>
                  <a:pt x="2100267" y="4291"/>
                </a:lnTo>
                <a:lnTo>
                  <a:pt x="2200195" y="1309"/>
                </a:lnTo>
                <a:lnTo>
                  <a:pt x="2300074" y="0"/>
                </a:lnTo>
                <a:close/>
              </a:path>
              <a:path w="5520690" h="4237355">
                <a:moveTo>
                  <a:pt x="0" y="2891441"/>
                </a:moveTo>
                <a:lnTo>
                  <a:pt x="1465955" y="2891441"/>
                </a:lnTo>
                <a:lnTo>
                  <a:pt x="1417333" y="2892102"/>
                </a:lnTo>
                <a:lnTo>
                  <a:pt x="1368905" y="2895183"/>
                </a:lnTo>
                <a:lnTo>
                  <a:pt x="1320653" y="2900433"/>
                </a:lnTo>
                <a:lnTo>
                  <a:pt x="1272557" y="2907601"/>
                </a:lnTo>
                <a:lnTo>
                  <a:pt x="1224598" y="2916435"/>
                </a:lnTo>
                <a:lnTo>
                  <a:pt x="1176755" y="2926687"/>
                </a:lnTo>
                <a:lnTo>
                  <a:pt x="1129010" y="2938104"/>
                </a:lnTo>
                <a:lnTo>
                  <a:pt x="1081342" y="2950437"/>
                </a:lnTo>
                <a:lnTo>
                  <a:pt x="843493" y="3017052"/>
                </a:lnTo>
                <a:lnTo>
                  <a:pt x="795884" y="3029611"/>
                </a:lnTo>
                <a:lnTo>
                  <a:pt x="748216" y="3041330"/>
                </a:lnTo>
                <a:lnTo>
                  <a:pt x="700472" y="3052032"/>
                </a:lnTo>
                <a:lnTo>
                  <a:pt x="652514" y="3061593"/>
                </a:lnTo>
                <a:lnTo>
                  <a:pt x="604365" y="3070018"/>
                </a:lnTo>
                <a:lnTo>
                  <a:pt x="556049" y="3077314"/>
                </a:lnTo>
                <a:lnTo>
                  <a:pt x="507588" y="3083485"/>
                </a:lnTo>
                <a:lnTo>
                  <a:pt x="459006" y="3088537"/>
                </a:lnTo>
                <a:lnTo>
                  <a:pt x="410326" y="3092478"/>
                </a:lnTo>
                <a:lnTo>
                  <a:pt x="361572" y="3095311"/>
                </a:lnTo>
                <a:lnTo>
                  <a:pt x="312766" y="3097043"/>
                </a:lnTo>
                <a:lnTo>
                  <a:pt x="263933" y="3097680"/>
                </a:lnTo>
                <a:lnTo>
                  <a:pt x="215095" y="3097228"/>
                </a:lnTo>
                <a:lnTo>
                  <a:pt x="166276" y="3095692"/>
                </a:lnTo>
                <a:lnTo>
                  <a:pt x="117499" y="3093079"/>
                </a:lnTo>
                <a:lnTo>
                  <a:pt x="68787" y="3089393"/>
                </a:lnTo>
                <a:lnTo>
                  <a:pt x="20164" y="3084641"/>
                </a:lnTo>
                <a:lnTo>
                  <a:pt x="0" y="3082225"/>
                </a:lnTo>
                <a:lnTo>
                  <a:pt x="0" y="2891441"/>
                </a:lnTo>
                <a:close/>
              </a:path>
              <a:path w="5520690" h="4237355">
                <a:moveTo>
                  <a:pt x="0" y="66813"/>
                </a:moveTo>
                <a:lnTo>
                  <a:pt x="49226" y="73370"/>
                </a:lnTo>
                <a:lnTo>
                  <a:pt x="98772" y="79203"/>
                </a:lnTo>
                <a:lnTo>
                  <a:pt x="148438" y="84313"/>
                </a:lnTo>
                <a:lnTo>
                  <a:pt x="198213" y="88726"/>
                </a:lnTo>
                <a:lnTo>
                  <a:pt x="248086" y="92469"/>
                </a:lnTo>
                <a:lnTo>
                  <a:pt x="298047" y="95566"/>
                </a:lnTo>
                <a:lnTo>
                  <a:pt x="348085" y="98045"/>
                </a:lnTo>
                <a:lnTo>
                  <a:pt x="398189" y="99932"/>
                </a:lnTo>
                <a:lnTo>
                  <a:pt x="448350" y="101252"/>
                </a:lnTo>
                <a:lnTo>
                  <a:pt x="498556" y="102031"/>
                </a:lnTo>
                <a:lnTo>
                  <a:pt x="548797" y="102297"/>
                </a:lnTo>
                <a:lnTo>
                  <a:pt x="0" y="102297"/>
                </a:lnTo>
                <a:lnTo>
                  <a:pt x="0" y="66813"/>
                </a:lnTo>
                <a:close/>
              </a:path>
            </a:pathLst>
          </a:custGeom>
          <a:solidFill>
            <a:srgbClr val="FFFFFF">
              <a:alpha val="3097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3184" y="1514760"/>
            <a:ext cx="7257479" cy="7257479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6585626" y="4469825"/>
            <a:ext cx="1347470" cy="1347470"/>
          </a:xfrm>
          <a:custGeom>
            <a:avLst/>
            <a:gdLst/>
            <a:ahLst/>
            <a:cxnLst/>
            <a:rect l="l" t="t" r="r" b="b"/>
            <a:pathLst>
              <a:path w="1347469" h="1347470">
                <a:moveTo>
                  <a:pt x="673678" y="1347348"/>
                </a:moveTo>
                <a:lnTo>
                  <a:pt x="625562" y="1345657"/>
                </a:lnTo>
                <a:lnTo>
                  <a:pt x="578364" y="1340658"/>
                </a:lnTo>
                <a:lnTo>
                  <a:pt x="532193" y="1332467"/>
                </a:lnTo>
                <a:lnTo>
                  <a:pt x="487163" y="1321197"/>
                </a:lnTo>
                <a:lnTo>
                  <a:pt x="443388" y="1306961"/>
                </a:lnTo>
                <a:lnTo>
                  <a:pt x="400981" y="1289875"/>
                </a:lnTo>
                <a:lnTo>
                  <a:pt x="360058" y="1270052"/>
                </a:lnTo>
                <a:lnTo>
                  <a:pt x="320732" y="1247605"/>
                </a:lnTo>
                <a:lnTo>
                  <a:pt x="283117" y="1222650"/>
                </a:lnTo>
                <a:lnTo>
                  <a:pt x="247327" y="1195300"/>
                </a:lnTo>
                <a:lnTo>
                  <a:pt x="213476" y="1165669"/>
                </a:lnTo>
                <a:lnTo>
                  <a:pt x="181678" y="1133871"/>
                </a:lnTo>
                <a:lnTo>
                  <a:pt x="152047" y="1100020"/>
                </a:lnTo>
                <a:lnTo>
                  <a:pt x="124697" y="1064230"/>
                </a:lnTo>
                <a:lnTo>
                  <a:pt x="99741" y="1026614"/>
                </a:lnTo>
                <a:lnTo>
                  <a:pt x="77295" y="987288"/>
                </a:lnTo>
                <a:lnTo>
                  <a:pt x="57472" y="946365"/>
                </a:lnTo>
                <a:lnTo>
                  <a:pt x="40386" y="903959"/>
                </a:lnTo>
                <a:lnTo>
                  <a:pt x="26150" y="860184"/>
                </a:lnTo>
                <a:lnTo>
                  <a:pt x="14880" y="815154"/>
                </a:lnTo>
                <a:lnTo>
                  <a:pt x="6688" y="768983"/>
                </a:lnTo>
                <a:lnTo>
                  <a:pt x="1690" y="721785"/>
                </a:lnTo>
                <a:lnTo>
                  <a:pt x="0" y="673702"/>
                </a:lnTo>
                <a:lnTo>
                  <a:pt x="1690" y="625563"/>
                </a:lnTo>
                <a:lnTo>
                  <a:pt x="6688" y="578365"/>
                </a:lnTo>
                <a:lnTo>
                  <a:pt x="14880" y="532194"/>
                </a:lnTo>
                <a:lnTo>
                  <a:pt x="26150" y="487164"/>
                </a:lnTo>
                <a:lnTo>
                  <a:pt x="40386" y="443389"/>
                </a:lnTo>
                <a:lnTo>
                  <a:pt x="57472" y="400982"/>
                </a:lnTo>
                <a:lnTo>
                  <a:pt x="77295" y="360059"/>
                </a:lnTo>
                <a:lnTo>
                  <a:pt x="99741" y="320733"/>
                </a:lnTo>
                <a:lnTo>
                  <a:pt x="124697" y="283118"/>
                </a:lnTo>
                <a:lnTo>
                  <a:pt x="152047" y="247328"/>
                </a:lnTo>
                <a:lnTo>
                  <a:pt x="181678" y="213477"/>
                </a:lnTo>
                <a:lnTo>
                  <a:pt x="213476" y="181679"/>
                </a:lnTo>
                <a:lnTo>
                  <a:pt x="247327" y="152048"/>
                </a:lnTo>
                <a:lnTo>
                  <a:pt x="283117" y="124697"/>
                </a:lnTo>
                <a:lnTo>
                  <a:pt x="320732" y="99742"/>
                </a:lnTo>
                <a:lnTo>
                  <a:pt x="360058" y="77296"/>
                </a:lnTo>
                <a:lnTo>
                  <a:pt x="400981" y="57473"/>
                </a:lnTo>
                <a:lnTo>
                  <a:pt x="443388" y="40386"/>
                </a:lnTo>
                <a:lnTo>
                  <a:pt x="487163" y="26151"/>
                </a:lnTo>
                <a:lnTo>
                  <a:pt x="532193" y="14881"/>
                </a:lnTo>
                <a:lnTo>
                  <a:pt x="578364" y="6689"/>
                </a:lnTo>
                <a:lnTo>
                  <a:pt x="625562" y="1691"/>
                </a:lnTo>
                <a:lnTo>
                  <a:pt x="673673" y="0"/>
                </a:lnTo>
                <a:lnTo>
                  <a:pt x="721784" y="1691"/>
                </a:lnTo>
                <a:lnTo>
                  <a:pt x="768982" y="6689"/>
                </a:lnTo>
                <a:lnTo>
                  <a:pt x="815153" y="14881"/>
                </a:lnTo>
                <a:lnTo>
                  <a:pt x="860183" y="26151"/>
                </a:lnTo>
                <a:lnTo>
                  <a:pt x="903958" y="40386"/>
                </a:lnTo>
                <a:lnTo>
                  <a:pt x="946364" y="57473"/>
                </a:lnTo>
                <a:lnTo>
                  <a:pt x="987287" y="77296"/>
                </a:lnTo>
                <a:lnTo>
                  <a:pt x="1026613" y="99742"/>
                </a:lnTo>
                <a:lnTo>
                  <a:pt x="1064229" y="124697"/>
                </a:lnTo>
                <a:lnTo>
                  <a:pt x="1100019" y="152048"/>
                </a:lnTo>
                <a:lnTo>
                  <a:pt x="1133870" y="181679"/>
                </a:lnTo>
                <a:lnTo>
                  <a:pt x="1165668" y="213477"/>
                </a:lnTo>
                <a:lnTo>
                  <a:pt x="1195299" y="247328"/>
                </a:lnTo>
                <a:lnTo>
                  <a:pt x="1222649" y="283118"/>
                </a:lnTo>
                <a:lnTo>
                  <a:pt x="1247604" y="320733"/>
                </a:lnTo>
                <a:lnTo>
                  <a:pt x="1270051" y="360059"/>
                </a:lnTo>
                <a:lnTo>
                  <a:pt x="1289874" y="400982"/>
                </a:lnTo>
                <a:lnTo>
                  <a:pt x="1306960" y="443389"/>
                </a:lnTo>
                <a:lnTo>
                  <a:pt x="1321196" y="487164"/>
                </a:lnTo>
                <a:lnTo>
                  <a:pt x="1332466" y="532194"/>
                </a:lnTo>
                <a:lnTo>
                  <a:pt x="1340657" y="578365"/>
                </a:lnTo>
                <a:lnTo>
                  <a:pt x="1345656" y="625563"/>
                </a:lnTo>
                <a:lnTo>
                  <a:pt x="1347346" y="673646"/>
                </a:lnTo>
                <a:lnTo>
                  <a:pt x="1345656" y="721785"/>
                </a:lnTo>
                <a:lnTo>
                  <a:pt x="1340657" y="768983"/>
                </a:lnTo>
                <a:lnTo>
                  <a:pt x="1332466" y="815154"/>
                </a:lnTo>
                <a:lnTo>
                  <a:pt x="1321196" y="860184"/>
                </a:lnTo>
                <a:lnTo>
                  <a:pt x="1306960" y="903959"/>
                </a:lnTo>
                <a:lnTo>
                  <a:pt x="1289874" y="946365"/>
                </a:lnTo>
                <a:lnTo>
                  <a:pt x="1270051" y="987288"/>
                </a:lnTo>
                <a:lnTo>
                  <a:pt x="1247604" y="1026614"/>
                </a:lnTo>
                <a:lnTo>
                  <a:pt x="1222649" y="1064230"/>
                </a:lnTo>
                <a:lnTo>
                  <a:pt x="1195299" y="1100020"/>
                </a:lnTo>
                <a:lnTo>
                  <a:pt x="1165668" y="1133871"/>
                </a:lnTo>
                <a:lnTo>
                  <a:pt x="1133870" y="1165669"/>
                </a:lnTo>
                <a:lnTo>
                  <a:pt x="1100019" y="1195300"/>
                </a:lnTo>
                <a:lnTo>
                  <a:pt x="1064229" y="1222650"/>
                </a:lnTo>
                <a:lnTo>
                  <a:pt x="1026613" y="1247605"/>
                </a:lnTo>
                <a:lnTo>
                  <a:pt x="987287" y="1270052"/>
                </a:lnTo>
                <a:lnTo>
                  <a:pt x="946364" y="1289875"/>
                </a:lnTo>
                <a:lnTo>
                  <a:pt x="903958" y="1306961"/>
                </a:lnTo>
                <a:lnTo>
                  <a:pt x="860183" y="1321197"/>
                </a:lnTo>
                <a:lnTo>
                  <a:pt x="815153" y="1332467"/>
                </a:lnTo>
                <a:lnTo>
                  <a:pt x="768982" y="1340658"/>
                </a:lnTo>
                <a:lnTo>
                  <a:pt x="721784" y="1345657"/>
                </a:lnTo>
                <a:lnTo>
                  <a:pt x="673678" y="1347348"/>
                </a:lnTo>
                <a:close/>
              </a:path>
            </a:pathLst>
          </a:custGeom>
          <a:solidFill>
            <a:srgbClr val="FFFFFF">
              <a:alpha val="3097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27246" y="4029789"/>
            <a:ext cx="142874" cy="14287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27246" y="5944314"/>
            <a:ext cx="142874" cy="1428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06249" y="3689429"/>
            <a:ext cx="6414769" cy="130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465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-8347" y="118481"/>
            <a:ext cx="3560445" cy="10168255"/>
          </a:xfrm>
          <a:custGeom>
            <a:avLst/>
            <a:gdLst/>
            <a:ahLst/>
            <a:cxnLst/>
            <a:rect l="l" t="t" r="r" b="b"/>
            <a:pathLst>
              <a:path w="3560445" h="10168255">
                <a:moveTo>
                  <a:pt x="3548993" y="5910830"/>
                </a:moveTo>
                <a:lnTo>
                  <a:pt x="3499834" y="6735246"/>
                </a:lnTo>
                <a:lnTo>
                  <a:pt x="3376150" y="7102590"/>
                </a:lnTo>
                <a:lnTo>
                  <a:pt x="3348114" y="7146035"/>
                </a:lnTo>
                <a:lnTo>
                  <a:pt x="3332784" y="7189760"/>
                </a:lnTo>
                <a:lnTo>
                  <a:pt x="3304807" y="7232227"/>
                </a:lnTo>
                <a:lnTo>
                  <a:pt x="3289538" y="7274920"/>
                </a:lnTo>
                <a:lnTo>
                  <a:pt x="3233749" y="7357088"/>
                </a:lnTo>
                <a:lnTo>
                  <a:pt x="3178105" y="7436799"/>
                </a:lnTo>
                <a:lnTo>
                  <a:pt x="3150343" y="7475662"/>
                </a:lnTo>
                <a:lnTo>
                  <a:pt x="3122622" y="7513827"/>
                </a:lnTo>
                <a:lnTo>
                  <a:pt x="3094944" y="7551266"/>
                </a:lnTo>
                <a:lnTo>
                  <a:pt x="3054634" y="7587195"/>
                </a:lnTo>
                <a:lnTo>
                  <a:pt x="3027048" y="7623097"/>
                </a:lnTo>
                <a:lnTo>
                  <a:pt x="2986833" y="7657433"/>
                </a:lnTo>
                <a:lnTo>
                  <a:pt x="2959430" y="7690278"/>
                </a:lnTo>
                <a:lnTo>
                  <a:pt x="2919403" y="7721461"/>
                </a:lnTo>
                <a:lnTo>
                  <a:pt x="2879427" y="7751779"/>
                </a:lnTo>
                <a:lnTo>
                  <a:pt x="2852178" y="7782030"/>
                </a:lnTo>
                <a:lnTo>
                  <a:pt x="2812298" y="7810741"/>
                </a:lnTo>
                <a:lnTo>
                  <a:pt x="2772463" y="7838710"/>
                </a:lnTo>
                <a:lnTo>
                  <a:pt x="2732669" y="7865978"/>
                </a:lnTo>
                <a:lnTo>
                  <a:pt x="2692915" y="7892585"/>
                </a:lnTo>
                <a:lnTo>
                  <a:pt x="2653198" y="7918573"/>
                </a:lnTo>
                <a:lnTo>
                  <a:pt x="2613515" y="7943981"/>
                </a:lnTo>
                <a:lnTo>
                  <a:pt x="2573864" y="7968852"/>
                </a:lnTo>
                <a:lnTo>
                  <a:pt x="2521566" y="7992470"/>
                </a:lnTo>
                <a:lnTo>
                  <a:pt x="2481972" y="8016388"/>
                </a:lnTo>
                <a:lnTo>
                  <a:pt x="2442403" y="8039890"/>
                </a:lnTo>
                <a:lnTo>
                  <a:pt x="2402856" y="8063018"/>
                </a:lnTo>
                <a:lnTo>
                  <a:pt x="2350652" y="8085057"/>
                </a:lnTo>
                <a:lnTo>
                  <a:pt x="2311142" y="8107559"/>
                </a:lnTo>
                <a:lnTo>
                  <a:pt x="2271648" y="8129809"/>
                </a:lnTo>
                <a:lnTo>
                  <a:pt x="2219489" y="8151092"/>
                </a:lnTo>
                <a:lnTo>
                  <a:pt x="2180017" y="8172961"/>
                </a:lnTo>
                <a:lnTo>
                  <a:pt x="2127875" y="8193945"/>
                </a:lnTo>
                <a:lnTo>
                  <a:pt x="2088417" y="8215596"/>
                </a:lnTo>
                <a:lnTo>
                  <a:pt x="1996828" y="8258042"/>
                </a:lnTo>
                <a:lnTo>
                  <a:pt x="1917908" y="8301381"/>
                </a:lnTo>
                <a:lnTo>
                  <a:pt x="1865762" y="8322448"/>
                </a:lnTo>
                <a:lnTo>
                  <a:pt x="1826283" y="8344428"/>
                </a:lnTo>
                <a:lnTo>
                  <a:pt x="1786793" y="8366605"/>
                </a:lnTo>
                <a:lnTo>
                  <a:pt x="1734612" y="8388266"/>
                </a:lnTo>
                <a:lnTo>
                  <a:pt x="1695091" y="8410961"/>
                </a:lnTo>
                <a:lnTo>
                  <a:pt x="1655550" y="8433978"/>
                </a:lnTo>
                <a:lnTo>
                  <a:pt x="1615989" y="8457355"/>
                </a:lnTo>
                <a:lnTo>
                  <a:pt x="1563726" y="8480379"/>
                </a:lnTo>
                <a:lnTo>
                  <a:pt x="1524114" y="8504602"/>
                </a:lnTo>
                <a:lnTo>
                  <a:pt x="1484473" y="8529308"/>
                </a:lnTo>
                <a:lnTo>
                  <a:pt x="1444801" y="8554540"/>
                </a:lnTo>
                <a:lnTo>
                  <a:pt x="1405095" y="8580337"/>
                </a:lnTo>
                <a:lnTo>
                  <a:pt x="1365353" y="8606740"/>
                </a:lnTo>
                <a:lnTo>
                  <a:pt x="1325572" y="8633791"/>
                </a:lnTo>
                <a:lnTo>
                  <a:pt x="1298428" y="8662286"/>
                </a:lnTo>
                <a:lnTo>
                  <a:pt x="1258562" y="8690754"/>
                </a:lnTo>
                <a:lnTo>
                  <a:pt x="1218651" y="8719992"/>
                </a:lnTo>
                <a:lnTo>
                  <a:pt x="1191369" y="8750797"/>
                </a:lnTo>
                <a:lnTo>
                  <a:pt x="1151359" y="8781698"/>
                </a:lnTo>
                <a:lnTo>
                  <a:pt x="1123973" y="8814247"/>
                </a:lnTo>
                <a:lnTo>
                  <a:pt x="1083854" y="8846974"/>
                </a:lnTo>
                <a:lnTo>
                  <a:pt x="1056354" y="8881431"/>
                </a:lnTo>
                <a:lnTo>
                  <a:pt x="1028794" y="8916903"/>
                </a:lnTo>
                <a:lnTo>
                  <a:pt x="1001171" y="8953431"/>
                </a:lnTo>
                <a:lnTo>
                  <a:pt x="973482" y="8991056"/>
                </a:lnTo>
                <a:lnTo>
                  <a:pt x="945726" y="9029819"/>
                </a:lnTo>
                <a:lnTo>
                  <a:pt x="889734" y="9115368"/>
                </a:lnTo>
                <a:lnTo>
                  <a:pt x="874360" y="9159842"/>
                </a:lnTo>
                <a:lnTo>
                  <a:pt x="846273" y="9204140"/>
                </a:lnTo>
                <a:lnTo>
                  <a:pt x="753215" y="9484583"/>
                </a:lnTo>
                <a:lnTo>
                  <a:pt x="750303" y="9533422"/>
                </a:lnTo>
                <a:lnTo>
                  <a:pt x="734696" y="9581790"/>
                </a:lnTo>
                <a:lnTo>
                  <a:pt x="731752" y="9631162"/>
                </a:lnTo>
                <a:lnTo>
                  <a:pt x="716118" y="9679990"/>
                </a:lnTo>
                <a:lnTo>
                  <a:pt x="710176" y="9779645"/>
                </a:lnTo>
                <a:lnTo>
                  <a:pt x="694517" y="9828887"/>
                </a:lnTo>
                <a:lnTo>
                  <a:pt x="674303" y="10167890"/>
                </a:lnTo>
                <a:lnTo>
                  <a:pt x="0" y="10168020"/>
                </a:lnTo>
                <a:lnTo>
                  <a:pt x="8347" y="0"/>
                </a:lnTo>
                <a:lnTo>
                  <a:pt x="20687" y="6405"/>
                </a:lnTo>
                <a:lnTo>
                  <a:pt x="57571" y="27929"/>
                </a:lnTo>
                <a:lnTo>
                  <a:pt x="107096" y="50829"/>
                </a:lnTo>
                <a:lnTo>
                  <a:pt x="156584" y="74341"/>
                </a:lnTo>
                <a:lnTo>
                  <a:pt x="193359" y="97699"/>
                </a:lnTo>
                <a:lnTo>
                  <a:pt x="242776" y="122407"/>
                </a:lnTo>
                <a:lnTo>
                  <a:pt x="279481" y="146944"/>
                </a:lnTo>
                <a:lnTo>
                  <a:pt x="328828" y="172814"/>
                </a:lnTo>
                <a:lnTo>
                  <a:pt x="365465" y="198495"/>
                </a:lnTo>
                <a:lnTo>
                  <a:pt x="414745" y="225491"/>
                </a:lnTo>
                <a:lnTo>
                  <a:pt x="451315" y="252280"/>
                </a:lnTo>
                <a:lnTo>
                  <a:pt x="500531" y="280367"/>
                </a:lnTo>
                <a:lnTo>
                  <a:pt x="537037" y="308230"/>
                </a:lnTo>
                <a:lnTo>
                  <a:pt x="573512" y="336616"/>
                </a:lnTo>
                <a:lnTo>
                  <a:pt x="622634" y="366273"/>
                </a:lnTo>
                <a:lnTo>
                  <a:pt x="659048" y="395679"/>
                </a:lnTo>
                <a:lnTo>
                  <a:pt x="695433" y="425583"/>
                </a:lnTo>
                <a:lnTo>
                  <a:pt x="731788" y="455975"/>
                </a:lnTo>
                <a:lnTo>
                  <a:pt x="780793" y="487602"/>
                </a:lnTo>
                <a:lnTo>
                  <a:pt x="817091" y="518944"/>
                </a:lnTo>
                <a:lnTo>
                  <a:pt x="853363" y="550747"/>
                </a:lnTo>
                <a:lnTo>
                  <a:pt x="889607" y="583004"/>
                </a:lnTo>
                <a:lnTo>
                  <a:pt x="925825" y="615704"/>
                </a:lnTo>
                <a:lnTo>
                  <a:pt x="962016" y="648840"/>
                </a:lnTo>
                <a:lnTo>
                  <a:pt x="998183" y="682403"/>
                </a:lnTo>
                <a:lnTo>
                  <a:pt x="1034324" y="716383"/>
                </a:lnTo>
                <a:lnTo>
                  <a:pt x="1070441" y="750772"/>
                </a:lnTo>
                <a:lnTo>
                  <a:pt x="1106535" y="785561"/>
                </a:lnTo>
                <a:lnTo>
                  <a:pt x="1142605" y="820741"/>
                </a:lnTo>
                <a:lnTo>
                  <a:pt x="1178652" y="856304"/>
                </a:lnTo>
                <a:lnTo>
                  <a:pt x="1214676" y="892240"/>
                </a:lnTo>
                <a:lnTo>
                  <a:pt x="1250680" y="928541"/>
                </a:lnTo>
                <a:lnTo>
                  <a:pt x="1286661" y="965199"/>
                </a:lnTo>
                <a:lnTo>
                  <a:pt x="1322623" y="1002203"/>
                </a:lnTo>
                <a:lnTo>
                  <a:pt x="1358564" y="1039546"/>
                </a:lnTo>
                <a:lnTo>
                  <a:pt x="1381807" y="1076462"/>
                </a:lnTo>
                <a:lnTo>
                  <a:pt x="1453593" y="1152761"/>
                </a:lnTo>
                <a:lnTo>
                  <a:pt x="1489459" y="1191369"/>
                </a:lnTo>
                <a:lnTo>
                  <a:pt x="1512629" y="1229516"/>
                </a:lnTo>
                <a:lnTo>
                  <a:pt x="1548460" y="1268704"/>
                </a:lnTo>
                <a:lnTo>
                  <a:pt x="1571597" y="1307413"/>
                </a:lnTo>
                <a:lnTo>
                  <a:pt x="1643178" y="1387138"/>
                </a:lnTo>
                <a:lnTo>
                  <a:pt x="1666269" y="1426625"/>
                </a:lnTo>
                <a:lnTo>
                  <a:pt x="1702023" y="1467108"/>
                </a:lnTo>
                <a:lnTo>
                  <a:pt x="1725085" y="1507069"/>
                </a:lnTo>
                <a:lnTo>
                  <a:pt x="1760811" y="1548009"/>
                </a:lnTo>
                <a:lnTo>
                  <a:pt x="1806871" y="1629014"/>
                </a:lnTo>
                <a:lnTo>
                  <a:pt x="1842561" y="1670573"/>
                </a:lnTo>
                <a:lnTo>
                  <a:pt x="1865562" y="1711565"/>
                </a:lnTo>
                <a:lnTo>
                  <a:pt x="1888467" y="1754157"/>
                </a:lnTo>
                <a:lnTo>
                  <a:pt x="1924038" y="1797700"/>
                </a:lnTo>
                <a:lnTo>
                  <a:pt x="1969792" y="1883841"/>
                </a:lnTo>
                <a:lnTo>
                  <a:pt x="2005330" y="1927945"/>
                </a:lnTo>
                <a:lnTo>
                  <a:pt x="2073848" y="2059045"/>
                </a:lnTo>
                <a:lnTo>
                  <a:pt x="2109344" y="2103841"/>
                </a:lnTo>
                <a:lnTo>
                  <a:pt x="2246062" y="2371376"/>
                </a:lnTo>
                <a:lnTo>
                  <a:pt x="2281496" y="2417233"/>
                </a:lnTo>
                <a:lnTo>
                  <a:pt x="2417868" y="2690560"/>
                </a:lnTo>
                <a:lnTo>
                  <a:pt x="2427895" y="2735774"/>
                </a:lnTo>
                <a:lnTo>
                  <a:pt x="2586654" y="3060389"/>
                </a:lnTo>
                <a:lnTo>
                  <a:pt x="2596635" y="3106363"/>
                </a:lnTo>
                <a:lnTo>
                  <a:pt x="2687226" y="3294012"/>
                </a:lnTo>
                <a:lnTo>
                  <a:pt x="2697187" y="3340332"/>
                </a:lnTo>
                <a:lnTo>
                  <a:pt x="2765081" y="3481890"/>
                </a:lnTo>
                <a:lnTo>
                  <a:pt x="2775030" y="3528416"/>
                </a:lnTo>
                <a:lnTo>
                  <a:pt x="2842893" y="3670500"/>
                </a:lnTo>
                <a:lnTo>
                  <a:pt x="2852832" y="3717171"/>
                </a:lnTo>
                <a:lnTo>
                  <a:pt x="2920675" y="3859593"/>
                </a:lnTo>
                <a:lnTo>
                  <a:pt x="2930610" y="3906345"/>
                </a:lnTo>
                <a:lnTo>
                  <a:pt x="2975833" y="4001389"/>
                </a:lnTo>
                <a:lnTo>
                  <a:pt x="3008378" y="4095688"/>
                </a:lnTo>
                <a:lnTo>
                  <a:pt x="3063575" y="4236818"/>
                </a:lnTo>
                <a:lnTo>
                  <a:pt x="3086224" y="4283714"/>
                </a:lnTo>
                <a:lnTo>
                  <a:pt x="3096192" y="4329902"/>
                </a:lnTo>
                <a:lnTo>
                  <a:pt x="3141474" y="4423949"/>
                </a:lnTo>
                <a:lnTo>
                  <a:pt x="3151433" y="4470303"/>
                </a:lnTo>
                <a:lnTo>
                  <a:pt x="3196694" y="4564711"/>
                </a:lnTo>
                <a:lnTo>
                  <a:pt x="3206641" y="4611260"/>
                </a:lnTo>
                <a:lnTo>
                  <a:pt x="3229261" y="4658638"/>
                </a:lnTo>
                <a:lnTo>
                  <a:pt x="3239199" y="4705334"/>
                </a:lnTo>
                <a:lnTo>
                  <a:pt x="3261810" y="4752865"/>
                </a:lnTo>
                <a:lnTo>
                  <a:pt x="3271738" y="4799722"/>
                </a:lnTo>
                <a:lnTo>
                  <a:pt x="3294339" y="4847420"/>
                </a:lnTo>
                <a:lnTo>
                  <a:pt x="3304257" y="4894452"/>
                </a:lnTo>
                <a:lnTo>
                  <a:pt x="3326847" y="4942331"/>
                </a:lnTo>
                <a:lnTo>
                  <a:pt x="3336754" y="4989550"/>
                </a:lnTo>
                <a:lnTo>
                  <a:pt x="3359333" y="5037623"/>
                </a:lnTo>
                <a:lnTo>
                  <a:pt x="3379117" y="5132568"/>
                </a:lnTo>
                <a:lnTo>
                  <a:pt x="3401676" y="5180958"/>
                </a:lnTo>
                <a:lnTo>
                  <a:pt x="3421420" y="5276567"/>
                </a:lnTo>
                <a:lnTo>
                  <a:pt x="3443959" y="5325304"/>
                </a:lnTo>
                <a:lnTo>
                  <a:pt x="3532360" y="5763045"/>
                </a:lnTo>
                <a:lnTo>
                  <a:pt x="3529462" y="5811646"/>
                </a:lnTo>
                <a:lnTo>
                  <a:pt x="3548993" y="5910830"/>
                </a:lnTo>
                <a:close/>
              </a:path>
              <a:path w="3560445" h="10168255">
                <a:moveTo>
                  <a:pt x="3555884" y="6008631"/>
                </a:moveTo>
                <a:lnTo>
                  <a:pt x="3518244" y="6639863"/>
                </a:lnTo>
                <a:lnTo>
                  <a:pt x="3502695" y="6687274"/>
                </a:lnTo>
                <a:lnTo>
                  <a:pt x="3546067" y="5959908"/>
                </a:lnTo>
                <a:lnTo>
                  <a:pt x="3555884" y="6008631"/>
                </a:lnTo>
                <a:close/>
              </a:path>
              <a:path w="3560445" h="10168255">
                <a:moveTo>
                  <a:pt x="3559917" y="6154352"/>
                </a:moveTo>
                <a:lnTo>
                  <a:pt x="3536695" y="6543810"/>
                </a:lnTo>
                <a:lnTo>
                  <a:pt x="3521127" y="6591528"/>
                </a:lnTo>
                <a:lnTo>
                  <a:pt x="3550130" y="6105125"/>
                </a:lnTo>
                <a:lnTo>
                  <a:pt x="3559917" y="6154352"/>
                </a:lnTo>
                <a:close/>
              </a:path>
            </a:pathLst>
          </a:custGeom>
          <a:solidFill>
            <a:srgbClr val="FFFFFF">
              <a:alpha val="5372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4188529" y="7845236"/>
            <a:ext cx="4099560" cy="2442210"/>
          </a:xfrm>
          <a:custGeom>
            <a:avLst/>
            <a:gdLst/>
            <a:ahLst/>
            <a:cxnLst/>
            <a:rect l="l" t="t" r="r" b="b"/>
            <a:pathLst>
              <a:path w="4099559" h="2442209">
                <a:moveTo>
                  <a:pt x="259974" y="1541227"/>
                </a:moveTo>
                <a:lnTo>
                  <a:pt x="3116207" y="700794"/>
                </a:lnTo>
                <a:lnTo>
                  <a:pt x="3070731" y="711692"/>
                </a:lnTo>
                <a:lnTo>
                  <a:pt x="3024526" y="719936"/>
                </a:lnTo>
                <a:lnTo>
                  <a:pt x="2974570" y="725152"/>
                </a:lnTo>
                <a:lnTo>
                  <a:pt x="2925399" y="726151"/>
                </a:lnTo>
                <a:lnTo>
                  <a:pt x="2876972" y="723240"/>
                </a:lnTo>
                <a:lnTo>
                  <a:pt x="2829248" y="716727"/>
                </a:lnTo>
                <a:lnTo>
                  <a:pt x="2782185" y="706919"/>
                </a:lnTo>
                <a:lnTo>
                  <a:pt x="2735742" y="694121"/>
                </a:lnTo>
                <a:lnTo>
                  <a:pt x="2689877" y="678641"/>
                </a:lnTo>
                <a:lnTo>
                  <a:pt x="2644550" y="660787"/>
                </a:lnTo>
                <a:lnTo>
                  <a:pt x="2599719" y="640864"/>
                </a:lnTo>
                <a:lnTo>
                  <a:pt x="2555343" y="619180"/>
                </a:lnTo>
                <a:lnTo>
                  <a:pt x="2511380" y="596041"/>
                </a:lnTo>
                <a:lnTo>
                  <a:pt x="2467789" y="571755"/>
                </a:lnTo>
                <a:lnTo>
                  <a:pt x="2424528" y="546629"/>
                </a:lnTo>
                <a:lnTo>
                  <a:pt x="2381558" y="520968"/>
                </a:lnTo>
                <a:lnTo>
                  <a:pt x="2296319" y="469274"/>
                </a:lnTo>
                <a:lnTo>
                  <a:pt x="2253969" y="443854"/>
                </a:lnTo>
                <a:lnTo>
                  <a:pt x="2211742" y="419127"/>
                </a:lnTo>
                <a:lnTo>
                  <a:pt x="2168113" y="394432"/>
                </a:lnTo>
                <a:lnTo>
                  <a:pt x="2124156" y="370423"/>
                </a:lnTo>
                <a:lnTo>
                  <a:pt x="2079879" y="347142"/>
                </a:lnTo>
                <a:lnTo>
                  <a:pt x="2035291" y="324629"/>
                </a:lnTo>
                <a:lnTo>
                  <a:pt x="1990399" y="302924"/>
                </a:lnTo>
                <a:lnTo>
                  <a:pt x="1945212" y="282067"/>
                </a:lnTo>
                <a:lnTo>
                  <a:pt x="1899737" y="262099"/>
                </a:lnTo>
                <a:lnTo>
                  <a:pt x="1853982" y="243059"/>
                </a:lnTo>
                <a:lnTo>
                  <a:pt x="1807955" y="224989"/>
                </a:lnTo>
                <a:lnTo>
                  <a:pt x="1761664" y="207928"/>
                </a:lnTo>
                <a:lnTo>
                  <a:pt x="1715117" y="191916"/>
                </a:lnTo>
                <a:lnTo>
                  <a:pt x="1668323" y="176994"/>
                </a:lnTo>
                <a:lnTo>
                  <a:pt x="1621288" y="163203"/>
                </a:lnTo>
                <a:lnTo>
                  <a:pt x="1574021" y="150582"/>
                </a:lnTo>
                <a:lnTo>
                  <a:pt x="1526530" y="139172"/>
                </a:lnTo>
                <a:lnTo>
                  <a:pt x="1478823" y="129012"/>
                </a:lnTo>
                <a:lnTo>
                  <a:pt x="1430908" y="120144"/>
                </a:lnTo>
                <a:lnTo>
                  <a:pt x="1382792" y="112607"/>
                </a:lnTo>
                <a:lnTo>
                  <a:pt x="1334484" y="106442"/>
                </a:lnTo>
                <a:lnTo>
                  <a:pt x="1285992" y="101689"/>
                </a:lnTo>
                <a:lnTo>
                  <a:pt x="1237324" y="98388"/>
                </a:lnTo>
                <a:lnTo>
                  <a:pt x="1188487" y="96580"/>
                </a:lnTo>
                <a:lnTo>
                  <a:pt x="1139489" y="96305"/>
                </a:lnTo>
                <a:lnTo>
                  <a:pt x="1090339" y="97602"/>
                </a:lnTo>
                <a:lnTo>
                  <a:pt x="1041044" y="100513"/>
                </a:lnTo>
                <a:lnTo>
                  <a:pt x="991613" y="105078"/>
                </a:lnTo>
                <a:lnTo>
                  <a:pt x="942053" y="111336"/>
                </a:lnTo>
                <a:lnTo>
                  <a:pt x="903940" y="117376"/>
                </a:lnTo>
                <a:lnTo>
                  <a:pt x="864384" y="124794"/>
                </a:lnTo>
                <a:lnTo>
                  <a:pt x="823591" y="133595"/>
                </a:lnTo>
                <a:lnTo>
                  <a:pt x="781766" y="143788"/>
                </a:lnTo>
                <a:lnTo>
                  <a:pt x="739113" y="155377"/>
                </a:lnTo>
                <a:lnTo>
                  <a:pt x="695838" y="168370"/>
                </a:lnTo>
                <a:lnTo>
                  <a:pt x="652145" y="182772"/>
                </a:lnTo>
                <a:lnTo>
                  <a:pt x="608239" y="198591"/>
                </a:lnTo>
                <a:lnTo>
                  <a:pt x="564326" y="215833"/>
                </a:lnTo>
                <a:lnTo>
                  <a:pt x="520609" y="234504"/>
                </a:lnTo>
                <a:lnTo>
                  <a:pt x="477295" y="254611"/>
                </a:lnTo>
                <a:lnTo>
                  <a:pt x="434587" y="276160"/>
                </a:lnTo>
                <a:lnTo>
                  <a:pt x="392692" y="299158"/>
                </a:lnTo>
                <a:lnTo>
                  <a:pt x="351813" y="323612"/>
                </a:lnTo>
                <a:lnTo>
                  <a:pt x="312156" y="349526"/>
                </a:lnTo>
                <a:lnTo>
                  <a:pt x="273926" y="376909"/>
                </a:lnTo>
                <a:lnTo>
                  <a:pt x="237327" y="405767"/>
                </a:lnTo>
                <a:lnTo>
                  <a:pt x="202565" y="436105"/>
                </a:lnTo>
                <a:lnTo>
                  <a:pt x="169844" y="467931"/>
                </a:lnTo>
                <a:lnTo>
                  <a:pt x="139370" y="501252"/>
                </a:lnTo>
                <a:lnTo>
                  <a:pt x="111347" y="536072"/>
                </a:lnTo>
                <a:lnTo>
                  <a:pt x="85980" y="572399"/>
                </a:lnTo>
                <a:lnTo>
                  <a:pt x="63474" y="610240"/>
                </a:lnTo>
                <a:lnTo>
                  <a:pt x="44035" y="649601"/>
                </a:lnTo>
                <a:lnTo>
                  <a:pt x="27866" y="690488"/>
                </a:lnTo>
                <a:lnTo>
                  <a:pt x="15173" y="732908"/>
                </a:lnTo>
                <a:lnTo>
                  <a:pt x="6161" y="776867"/>
                </a:lnTo>
                <a:lnTo>
                  <a:pt x="1035" y="822371"/>
                </a:lnTo>
                <a:lnTo>
                  <a:pt x="0" y="869428"/>
                </a:lnTo>
                <a:lnTo>
                  <a:pt x="3260" y="918044"/>
                </a:lnTo>
                <a:lnTo>
                  <a:pt x="11299" y="967207"/>
                </a:lnTo>
                <a:lnTo>
                  <a:pt x="23857" y="1015025"/>
                </a:lnTo>
                <a:lnTo>
                  <a:pt x="40215" y="1061725"/>
                </a:lnTo>
                <a:lnTo>
                  <a:pt x="59652" y="1107533"/>
                </a:lnTo>
                <a:lnTo>
                  <a:pt x="81452" y="1152676"/>
                </a:lnTo>
                <a:lnTo>
                  <a:pt x="104893" y="1197378"/>
                </a:lnTo>
                <a:lnTo>
                  <a:pt x="129257" y="1241867"/>
                </a:lnTo>
                <a:lnTo>
                  <a:pt x="153825" y="1286369"/>
                </a:lnTo>
                <a:lnTo>
                  <a:pt x="177878" y="1331109"/>
                </a:lnTo>
                <a:lnTo>
                  <a:pt x="200696" y="1376315"/>
                </a:lnTo>
                <a:lnTo>
                  <a:pt x="221560" y="1422212"/>
                </a:lnTo>
                <a:lnTo>
                  <a:pt x="239751" y="1469027"/>
                </a:lnTo>
                <a:lnTo>
                  <a:pt x="253150" y="1512447"/>
                </a:lnTo>
                <a:lnTo>
                  <a:pt x="254701" y="1517656"/>
                </a:lnTo>
                <a:lnTo>
                  <a:pt x="259974" y="1541227"/>
                </a:lnTo>
                <a:close/>
              </a:path>
              <a:path w="4099559" h="2442209">
                <a:moveTo>
                  <a:pt x="4099469" y="2441762"/>
                </a:moveTo>
                <a:lnTo>
                  <a:pt x="4099469" y="0"/>
                </a:lnTo>
                <a:lnTo>
                  <a:pt x="4064228" y="28001"/>
                </a:lnTo>
                <a:lnTo>
                  <a:pt x="4027549" y="58188"/>
                </a:lnTo>
                <a:lnTo>
                  <a:pt x="3990839" y="89272"/>
                </a:lnTo>
                <a:lnTo>
                  <a:pt x="3917204" y="153542"/>
                </a:lnTo>
                <a:lnTo>
                  <a:pt x="3730519" y="319570"/>
                </a:lnTo>
                <a:lnTo>
                  <a:pt x="3692503" y="352509"/>
                </a:lnTo>
                <a:lnTo>
                  <a:pt x="3654194" y="385015"/>
                </a:lnTo>
                <a:lnTo>
                  <a:pt x="3615562" y="416939"/>
                </a:lnTo>
                <a:lnTo>
                  <a:pt x="3576578" y="448133"/>
                </a:lnTo>
                <a:lnTo>
                  <a:pt x="3537213" y="478450"/>
                </a:lnTo>
                <a:lnTo>
                  <a:pt x="3497437" y="507741"/>
                </a:lnTo>
                <a:lnTo>
                  <a:pt x="3457223" y="535858"/>
                </a:lnTo>
                <a:lnTo>
                  <a:pt x="3416540" y="562654"/>
                </a:lnTo>
                <a:lnTo>
                  <a:pt x="3375360" y="587980"/>
                </a:lnTo>
                <a:lnTo>
                  <a:pt x="3333653" y="611689"/>
                </a:lnTo>
                <a:lnTo>
                  <a:pt x="3291391" y="633633"/>
                </a:lnTo>
                <a:lnTo>
                  <a:pt x="3248545" y="653663"/>
                </a:lnTo>
                <a:lnTo>
                  <a:pt x="3205084" y="671632"/>
                </a:lnTo>
                <a:lnTo>
                  <a:pt x="3160981" y="687392"/>
                </a:lnTo>
                <a:lnTo>
                  <a:pt x="259974" y="1541227"/>
                </a:lnTo>
                <a:lnTo>
                  <a:pt x="264984" y="1563624"/>
                </a:lnTo>
                <a:lnTo>
                  <a:pt x="271705" y="1610049"/>
                </a:lnTo>
                <a:lnTo>
                  <a:pt x="274964" y="1656276"/>
                </a:lnTo>
                <a:lnTo>
                  <a:pt x="275014" y="1702326"/>
                </a:lnTo>
                <a:lnTo>
                  <a:pt x="272108" y="1748216"/>
                </a:lnTo>
                <a:lnTo>
                  <a:pt x="266498" y="1793965"/>
                </a:lnTo>
                <a:lnTo>
                  <a:pt x="258435" y="1839590"/>
                </a:lnTo>
                <a:lnTo>
                  <a:pt x="248173" y="1885111"/>
                </a:lnTo>
                <a:lnTo>
                  <a:pt x="235962" y="1930545"/>
                </a:lnTo>
                <a:lnTo>
                  <a:pt x="222057" y="1975910"/>
                </a:lnTo>
                <a:lnTo>
                  <a:pt x="206709" y="2021226"/>
                </a:lnTo>
                <a:lnTo>
                  <a:pt x="190169" y="2066511"/>
                </a:lnTo>
                <a:lnTo>
                  <a:pt x="172691" y="2111782"/>
                </a:lnTo>
                <a:lnTo>
                  <a:pt x="154527" y="2157058"/>
                </a:lnTo>
                <a:lnTo>
                  <a:pt x="98440" y="2293100"/>
                </a:lnTo>
                <a:lnTo>
                  <a:pt x="80053" y="2338579"/>
                </a:lnTo>
                <a:lnTo>
                  <a:pt x="62242" y="2384155"/>
                </a:lnTo>
                <a:lnTo>
                  <a:pt x="45257" y="2429846"/>
                </a:lnTo>
                <a:lnTo>
                  <a:pt x="41121" y="2441762"/>
                </a:lnTo>
                <a:lnTo>
                  <a:pt x="4099469" y="2441762"/>
                </a:lnTo>
                <a:close/>
              </a:path>
            </a:pathLst>
          </a:custGeom>
          <a:solidFill>
            <a:srgbClr val="FFFFFF">
              <a:alpha val="5372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49779" y="108029"/>
            <a:ext cx="4438219" cy="22764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465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834625" y="4178462"/>
            <a:ext cx="819150" cy="1066800"/>
          </a:xfrm>
          <a:custGeom>
            <a:avLst/>
            <a:gdLst/>
            <a:ahLst/>
            <a:cxnLst/>
            <a:rect l="l" t="t" r="r" b="b"/>
            <a:pathLst>
              <a:path w="819150" h="1066800">
                <a:moveTo>
                  <a:pt x="674979" y="949577"/>
                </a:moveTo>
                <a:lnTo>
                  <a:pt x="45872" y="949577"/>
                </a:lnTo>
                <a:lnTo>
                  <a:pt x="28061" y="945946"/>
                </a:lnTo>
                <a:lnTo>
                  <a:pt x="13475" y="936058"/>
                </a:lnTo>
                <a:lnTo>
                  <a:pt x="3619" y="921424"/>
                </a:lnTo>
                <a:lnTo>
                  <a:pt x="0" y="903553"/>
                </a:lnTo>
                <a:lnTo>
                  <a:pt x="0" y="46024"/>
                </a:lnTo>
                <a:lnTo>
                  <a:pt x="3619" y="28153"/>
                </a:lnTo>
                <a:lnTo>
                  <a:pt x="13475" y="13519"/>
                </a:lnTo>
                <a:lnTo>
                  <a:pt x="28061" y="3631"/>
                </a:lnTo>
                <a:lnTo>
                  <a:pt x="45872" y="0"/>
                </a:lnTo>
                <a:lnTo>
                  <a:pt x="446272" y="0"/>
                </a:lnTo>
                <a:lnTo>
                  <a:pt x="489378" y="12482"/>
                </a:lnTo>
                <a:lnTo>
                  <a:pt x="518760" y="37312"/>
                </a:lnTo>
                <a:lnTo>
                  <a:pt x="41121" y="37312"/>
                </a:lnTo>
                <a:lnTo>
                  <a:pt x="37189" y="41257"/>
                </a:lnTo>
                <a:lnTo>
                  <a:pt x="37189" y="908320"/>
                </a:lnTo>
                <a:lnTo>
                  <a:pt x="41121" y="912265"/>
                </a:lnTo>
                <a:lnTo>
                  <a:pt x="719087" y="912265"/>
                </a:lnTo>
                <a:lnTo>
                  <a:pt x="717232" y="921424"/>
                </a:lnTo>
                <a:lnTo>
                  <a:pt x="707376" y="936058"/>
                </a:lnTo>
                <a:lnTo>
                  <a:pt x="692790" y="945946"/>
                </a:lnTo>
                <a:lnTo>
                  <a:pt x="674979" y="949577"/>
                </a:lnTo>
                <a:close/>
              </a:path>
              <a:path w="819150" h="1066800">
                <a:moveTo>
                  <a:pt x="677600" y="264803"/>
                </a:moveTo>
                <a:lnTo>
                  <a:pt x="500828" y="264803"/>
                </a:lnTo>
                <a:lnTo>
                  <a:pt x="483016" y="261171"/>
                </a:lnTo>
                <a:lnTo>
                  <a:pt x="468430" y="251283"/>
                </a:lnTo>
                <a:lnTo>
                  <a:pt x="458575" y="236649"/>
                </a:lnTo>
                <a:lnTo>
                  <a:pt x="454955" y="218779"/>
                </a:lnTo>
                <a:lnTo>
                  <a:pt x="454955" y="43394"/>
                </a:lnTo>
                <a:lnTo>
                  <a:pt x="455119" y="40928"/>
                </a:lnTo>
                <a:lnTo>
                  <a:pt x="455447" y="38627"/>
                </a:lnTo>
                <a:lnTo>
                  <a:pt x="452170" y="37805"/>
                </a:lnTo>
                <a:lnTo>
                  <a:pt x="449058" y="37312"/>
                </a:lnTo>
                <a:lnTo>
                  <a:pt x="518760" y="37312"/>
                </a:lnTo>
                <a:lnTo>
                  <a:pt x="544946" y="63447"/>
                </a:lnTo>
                <a:lnTo>
                  <a:pt x="491981" y="63447"/>
                </a:lnTo>
                <a:lnTo>
                  <a:pt x="491981" y="223710"/>
                </a:lnTo>
                <a:lnTo>
                  <a:pt x="495913" y="227655"/>
                </a:lnTo>
                <a:lnTo>
                  <a:pt x="706327" y="227655"/>
                </a:lnTo>
                <a:lnTo>
                  <a:pt x="708411" y="230709"/>
                </a:lnTo>
                <a:lnTo>
                  <a:pt x="714995" y="244770"/>
                </a:lnTo>
                <a:lnTo>
                  <a:pt x="719305" y="259479"/>
                </a:lnTo>
                <a:lnTo>
                  <a:pt x="719831" y="264310"/>
                </a:lnTo>
                <a:lnTo>
                  <a:pt x="682188" y="264310"/>
                </a:lnTo>
                <a:lnTo>
                  <a:pt x="680058" y="264639"/>
                </a:lnTo>
                <a:lnTo>
                  <a:pt x="677600" y="264803"/>
                </a:lnTo>
                <a:close/>
              </a:path>
              <a:path w="819150" h="1066800">
                <a:moveTo>
                  <a:pt x="706327" y="227655"/>
                </a:moveTo>
                <a:lnTo>
                  <a:pt x="656958" y="227655"/>
                </a:lnTo>
                <a:lnTo>
                  <a:pt x="492145" y="63447"/>
                </a:lnTo>
                <a:lnTo>
                  <a:pt x="544946" y="63447"/>
                </a:lnTo>
                <a:lnTo>
                  <a:pt x="598307" y="116704"/>
                </a:lnTo>
                <a:lnTo>
                  <a:pt x="773277" y="116704"/>
                </a:lnTo>
                <a:lnTo>
                  <a:pt x="791088" y="120310"/>
                </a:lnTo>
                <a:lnTo>
                  <a:pt x="805674" y="130141"/>
                </a:lnTo>
                <a:lnTo>
                  <a:pt x="815530" y="144719"/>
                </a:lnTo>
                <a:lnTo>
                  <a:pt x="817416" y="154016"/>
                </a:lnTo>
                <a:lnTo>
                  <a:pt x="635824" y="154016"/>
                </a:lnTo>
                <a:lnTo>
                  <a:pt x="697588" y="215491"/>
                </a:lnTo>
                <a:lnTo>
                  <a:pt x="698898" y="216971"/>
                </a:lnTo>
                <a:lnTo>
                  <a:pt x="700045" y="218450"/>
                </a:lnTo>
                <a:lnTo>
                  <a:pt x="706327" y="227655"/>
                </a:lnTo>
                <a:close/>
              </a:path>
              <a:path w="819150" h="1066800">
                <a:moveTo>
                  <a:pt x="817385" y="1028969"/>
                </a:moveTo>
                <a:lnTo>
                  <a:pt x="778028" y="1028969"/>
                </a:lnTo>
                <a:lnTo>
                  <a:pt x="781960" y="1025024"/>
                </a:lnTo>
                <a:lnTo>
                  <a:pt x="781960" y="157961"/>
                </a:lnTo>
                <a:lnTo>
                  <a:pt x="778028" y="154016"/>
                </a:lnTo>
                <a:lnTo>
                  <a:pt x="817416" y="154016"/>
                </a:lnTo>
                <a:lnTo>
                  <a:pt x="819149" y="162564"/>
                </a:lnTo>
                <a:lnTo>
                  <a:pt x="819149" y="1020258"/>
                </a:lnTo>
                <a:lnTo>
                  <a:pt x="817385" y="1028969"/>
                </a:lnTo>
                <a:close/>
              </a:path>
              <a:path w="819150" h="1066800">
                <a:moveTo>
                  <a:pt x="719087" y="912265"/>
                </a:moveTo>
                <a:lnTo>
                  <a:pt x="41121" y="912265"/>
                </a:lnTo>
                <a:lnTo>
                  <a:pt x="45872" y="912101"/>
                </a:lnTo>
                <a:lnTo>
                  <a:pt x="679566" y="912101"/>
                </a:lnTo>
                <a:lnTo>
                  <a:pt x="683498" y="908156"/>
                </a:lnTo>
                <a:lnTo>
                  <a:pt x="683498" y="270720"/>
                </a:lnTo>
                <a:lnTo>
                  <a:pt x="683007" y="267597"/>
                </a:lnTo>
                <a:lnTo>
                  <a:pt x="682188" y="264310"/>
                </a:lnTo>
                <a:lnTo>
                  <a:pt x="719831" y="264310"/>
                </a:lnTo>
                <a:lnTo>
                  <a:pt x="720851" y="273679"/>
                </a:lnTo>
                <a:lnTo>
                  <a:pt x="720851" y="903553"/>
                </a:lnTo>
                <a:lnTo>
                  <a:pt x="719087" y="912265"/>
                </a:lnTo>
                <a:close/>
              </a:path>
              <a:path w="819150" h="1066800">
                <a:moveTo>
                  <a:pt x="588149" y="404355"/>
                </a:moveTo>
                <a:lnTo>
                  <a:pt x="132702" y="404355"/>
                </a:lnTo>
                <a:lnTo>
                  <a:pt x="125657" y="397123"/>
                </a:lnTo>
                <a:lnTo>
                  <a:pt x="125657" y="379699"/>
                </a:lnTo>
                <a:lnTo>
                  <a:pt x="132866" y="372467"/>
                </a:lnTo>
                <a:lnTo>
                  <a:pt x="588149" y="372467"/>
                </a:lnTo>
                <a:lnTo>
                  <a:pt x="595194" y="379699"/>
                </a:lnTo>
                <a:lnTo>
                  <a:pt x="595194" y="397123"/>
                </a:lnTo>
                <a:lnTo>
                  <a:pt x="588149" y="404355"/>
                </a:lnTo>
                <a:close/>
              </a:path>
              <a:path w="819150" h="1066800">
                <a:moveTo>
                  <a:pt x="588149" y="521059"/>
                </a:moveTo>
                <a:lnTo>
                  <a:pt x="132702" y="521059"/>
                </a:lnTo>
                <a:lnTo>
                  <a:pt x="125657" y="513827"/>
                </a:lnTo>
                <a:lnTo>
                  <a:pt x="125657" y="496403"/>
                </a:lnTo>
                <a:lnTo>
                  <a:pt x="132866" y="489171"/>
                </a:lnTo>
                <a:lnTo>
                  <a:pt x="588149" y="489171"/>
                </a:lnTo>
                <a:lnTo>
                  <a:pt x="595194" y="496403"/>
                </a:lnTo>
                <a:lnTo>
                  <a:pt x="595194" y="513827"/>
                </a:lnTo>
                <a:lnTo>
                  <a:pt x="588149" y="521059"/>
                </a:lnTo>
                <a:close/>
              </a:path>
              <a:path w="819150" h="1066800">
                <a:moveTo>
                  <a:pt x="588149" y="637599"/>
                </a:moveTo>
                <a:lnTo>
                  <a:pt x="132702" y="637599"/>
                </a:lnTo>
                <a:lnTo>
                  <a:pt x="125657" y="630367"/>
                </a:lnTo>
                <a:lnTo>
                  <a:pt x="125657" y="612943"/>
                </a:lnTo>
                <a:lnTo>
                  <a:pt x="132866" y="605711"/>
                </a:lnTo>
                <a:lnTo>
                  <a:pt x="588149" y="605711"/>
                </a:lnTo>
                <a:lnTo>
                  <a:pt x="595194" y="612943"/>
                </a:lnTo>
                <a:lnTo>
                  <a:pt x="595194" y="630367"/>
                </a:lnTo>
                <a:lnTo>
                  <a:pt x="588149" y="637599"/>
                </a:lnTo>
                <a:close/>
              </a:path>
              <a:path w="819150" h="1066800">
                <a:moveTo>
                  <a:pt x="338145" y="754303"/>
                </a:moveTo>
                <a:lnTo>
                  <a:pt x="132702" y="754303"/>
                </a:lnTo>
                <a:lnTo>
                  <a:pt x="125657" y="747071"/>
                </a:lnTo>
                <a:lnTo>
                  <a:pt x="125657" y="729483"/>
                </a:lnTo>
                <a:lnTo>
                  <a:pt x="132866" y="722415"/>
                </a:lnTo>
                <a:lnTo>
                  <a:pt x="338145" y="722415"/>
                </a:lnTo>
                <a:lnTo>
                  <a:pt x="345189" y="729647"/>
                </a:lnTo>
                <a:lnTo>
                  <a:pt x="345189" y="747071"/>
                </a:lnTo>
                <a:lnTo>
                  <a:pt x="338145" y="754303"/>
                </a:lnTo>
                <a:close/>
              </a:path>
              <a:path w="819150" h="1066800">
                <a:moveTo>
                  <a:pt x="773277" y="1066282"/>
                </a:moveTo>
                <a:lnTo>
                  <a:pt x="144170" y="1066282"/>
                </a:lnTo>
                <a:lnTo>
                  <a:pt x="126358" y="1062650"/>
                </a:lnTo>
                <a:lnTo>
                  <a:pt x="111773" y="1052762"/>
                </a:lnTo>
                <a:lnTo>
                  <a:pt x="101917" y="1038128"/>
                </a:lnTo>
                <a:lnTo>
                  <a:pt x="98297" y="1020258"/>
                </a:lnTo>
                <a:lnTo>
                  <a:pt x="98297" y="949577"/>
                </a:lnTo>
                <a:lnTo>
                  <a:pt x="135487" y="949577"/>
                </a:lnTo>
                <a:lnTo>
                  <a:pt x="135487" y="1025024"/>
                </a:lnTo>
                <a:lnTo>
                  <a:pt x="139419" y="1028969"/>
                </a:lnTo>
                <a:lnTo>
                  <a:pt x="817385" y="1028969"/>
                </a:lnTo>
                <a:lnTo>
                  <a:pt x="815530" y="1038128"/>
                </a:lnTo>
                <a:lnTo>
                  <a:pt x="805674" y="1052762"/>
                </a:lnTo>
                <a:lnTo>
                  <a:pt x="791088" y="1062650"/>
                </a:lnTo>
                <a:lnTo>
                  <a:pt x="773277" y="10662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655878" y="6290007"/>
            <a:ext cx="1127125" cy="1198880"/>
          </a:xfrm>
          <a:custGeom>
            <a:avLst/>
            <a:gdLst/>
            <a:ahLst/>
            <a:cxnLst/>
            <a:rect l="l" t="t" r="r" b="b"/>
            <a:pathLst>
              <a:path w="1127125" h="1198879">
                <a:moveTo>
                  <a:pt x="112144" y="723900"/>
                </a:moveTo>
                <a:lnTo>
                  <a:pt x="104512" y="723900"/>
                </a:lnTo>
                <a:lnTo>
                  <a:pt x="87763" y="721360"/>
                </a:lnTo>
                <a:lnTo>
                  <a:pt x="55532" y="701040"/>
                </a:lnTo>
                <a:lnTo>
                  <a:pt x="20942" y="621030"/>
                </a:lnTo>
                <a:lnTo>
                  <a:pt x="18703" y="614680"/>
                </a:lnTo>
                <a:lnTo>
                  <a:pt x="9755" y="590550"/>
                </a:lnTo>
                <a:lnTo>
                  <a:pt x="2933" y="566420"/>
                </a:lnTo>
                <a:lnTo>
                  <a:pt x="0" y="544830"/>
                </a:lnTo>
                <a:lnTo>
                  <a:pt x="2713" y="527050"/>
                </a:lnTo>
                <a:lnTo>
                  <a:pt x="39620" y="492760"/>
                </a:lnTo>
                <a:lnTo>
                  <a:pt x="83313" y="476250"/>
                </a:lnTo>
                <a:lnTo>
                  <a:pt x="82717" y="467360"/>
                </a:lnTo>
                <a:lnTo>
                  <a:pt x="100201" y="424180"/>
                </a:lnTo>
                <a:lnTo>
                  <a:pt x="135771" y="403860"/>
                </a:lnTo>
                <a:lnTo>
                  <a:pt x="155647" y="398780"/>
                </a:lnTo>
                <a:lnTo>
                  <a:pt x="347298" y="337820"/>
                </a:lnTo>
                <a:lnTo>
                  <a:pt x="382940" y="320040"/>
                </a:lnTo>
                <a:lnTo>
                  <a:pt x="422023" y="298450"/>
                </a:lnTo>
                <a:lnTo>
                  <a:pt x="463155" y="274320"/>
                </a:lnTo>
                <a:lnTo>
                  <a:pt x="504942" y="245110"/>
                </a:lnTo>
                <a:lnTo>
                  <a:pt x="545992" y="214630"/>
                </a:lnTo>
                <a:lnTo>
                  <a:pt x="584911" y="179070"/>
                </a:lnTo>
                <a:lnTo>
                  <a:pt x="620305" y="140970"/>
                </a:lnTo>
                <a:lnTo>
                  <a:pt x="650782" y="99060"/>
                </a:lnTo>
                <a:lnTo>
                  <a:pt x="674949" y="54610"/>
                </a:lnTo>
                <a:lnTo>
                  <a:pt x="691411" y="7620"/>
                </a:lnTo>
                <a:lnTo>
                  <a:pt x="691966" y="5080"/>
                </a:lnTo>
                <a:lnTo>
                  <a:pt x="693145" y="2540"/>
                </a:lnTo>
                <a:lnTo>
                  <a:pt x="696750" y="0"/>
                </a:lnTo>
                <a:lnTo>
                  <a:pt x="705539" y="0"/>
                </a:lnTo>
                <a:lnTo>
                  <a:pt x="709306" y="2540"/>
                </a:lnTo>
                <a:lnTo>
                  <a:pt x="710590" y="5080"/>
                </a:lnTo>
                <a:lnTo>
                  <a:pt x="711274" y="6350"/>
                </a:lnTo>
                <a:lnTo>
                  <a:pt x="723194" y="44450"/>
                </a:lnTo>
                <a:lnTo>
                  <a:pt x="701493" y="44450"/>
                </a:lnTo>
                <a:lnTo>
                  <a:pt x="680894" y="88900"/>
                </a:lnTo>
                <a:lnTo>
                  <a:pt x="652680" y="133350"/>
                </a:lnTo>
                <a:lnTo>
                  <a:pt x="616923" y="175260"/>
                </a:lnTo>
                <a:lnTo>
                  <a:pt x="573699" y="217170"/>
                </a:lnTo>
                <a:lnTo>
                  <a:pt x="538348" y="246380"/>
                </a:lnTo>
                <a:lnTo>
                  <a:pt x="499318" y="274320"/>
                </a:lnTo>
                <a:lnTo>
                  <a:pt x="456963" y="302260"/>
                </a:lnTo>
                <a:lnTo>
                  <a:pt x="411637" y="327660"/>
                </a:lnTo>
                <a:lnTo>
                  <a:pt x="363697" y="353060"/>
                </a:lnTo>
                <a:lnTo>
                  <a:pt x="366345" y="360680"/>
                </a:lnTo>
                <a:lnTo>
                  <a:pt x="344374" y="360680"/>
                </a:lnTo>
                <a:lnTo>
                  <a:pt x="300907" y="373380"/>
                </a:lnTo>
                <a:lnTo>
                  <a:pt x="279303" y="381000"/>
                </a:lnTo>
                <a:lnTo>
                  <a:pt x="234022" y="396240"/>
                </a:lnTo>
                <a:lnTo>
                  <a:pt x="185453" y="411480"/>
                </a:lnTo>
                <a:lnTo>
                  <a:pt x="161011" y="417830"/>
                </a:lnTo>
                <a:lnTo>
                  <a:pt x="144571" y="422910"/>
                </a:lnTo>
                <a:lnTo>
                  <a:pt x="128964" y="429260"/>
                </a:lnTo>
                <a:lnTo>
                  <a:pt x="115835" y="438150"/>
                </a:lnTo>
                <a:lnTo>
                  <a:pt x="106831" y="449580"/>
                </a:lnTo>
                <a:lnTo>
                  <a:pt x="103526" y="462280"/>
                </a:lnTo>
                <a:lnTo>
                  <a:pt x="104387" y="477520"/>
                </a:lnTo>
                <a:lnTo>
                  <a:pt x="108129" y="492760"/>
                </a:lnTo>
                <a:lnTo>
                  <a:pt x="109463" y="496570"/>
                </a:lnTo>
                <a:lnTo>
                  <a:pt x="87738" y="496570"/>
                </a:lnTo>
                <a:lnTo>
                  <a:pt x="47809" y="510540"/>
                </a:lnTo>
                <a:lnTo>
                  <a:pt x="19710" y="539750"/>
                </a:lnTo>
                <a:lnTo>
                  <a:pt x="20371" y="548640"/>
                </a:lnTo>
                <a:lnTo>
                  <a:pt x="22366" y="558800"/>
                </a:lnTo>
                <a:lnTo>
                  <a:pt x="68074" y="558800"/>
                </a:lnTo>
                <a:lnTo>
                  <a:pt x="65615" y="563880"/>
                </a:lnTo>
                <a:lnTo>
                  <a:pt x="63651" y="565150"/>
                </a:lnTo>
                <a:lnTo>
                  <a:pt x="60952" y="566420"/>
                </a:lnTo>
                <a:lnTo>
                  <a:pt x="27653" y="577850"/>
                </a:lnTo>
                <a:lnTo>
                  <a:pt x="30406" y="586740"/>
                </a:lnTo>
                <a:lnTo>
                  <a:pt x="33177" y="594360"/>
                </a:lnTo>
                <a:lnTo>
                  <a:pt x="35779" y="601980"/>
                </a:lnTo>
                <a:lnTo>
                  <a:pt x="39219" y="610870"/>
                </a:lnTo>
                <a:lnTo>
                  <a:pt x="87864" y="610870"/>
                </a:lnTo>
                <a:lnTo>
                  <a:pt x="85442" y="615950"/>
                </a:lnTo>
                <a:lnTo>
                  <a:pt x="83496" y="617220"/>
                </a:lnTo>
                <a:lnTo>
                  <a:pt x="75288" y="619760"/>
                </a:lnTo>
                <a:lnTo>
                  <a:pt x="46291" y="629920"/>
                </a:lnTo>
                <a:lnTo>
                  <a:pt x="55719" y="656590"/>
                </a:lnTo>
                <a:lnTo>
                  <a:pt x="57088" y="660400"/>
                </a:lnTo>
                <a:lnTo>
                  <a:pt x="58503" y="662940"/>
                </a:lnTo>
                <a:lnTo>
                  <a:pt x="105133" y="662940"/>
                </a:lnTo>
                <a:lnTo>
                  <a:pt x="102739" y="668020"/>
                </a:lnTo>
                <a:lnTo>
                  <a:pt x="100784" y="670560"/>
                </a:lnTo>
                <a:lnTo>
                  <a:pt x="98073" y="671830"/>
                </a:lnTo>
                <a:lnTo>
                  <a:pt x="93060" y="673100"/>
                </a:lnTo>
                <a:lnTo>
                  <a:pt x="86909" y="675640"/>
                </a:lnTo>
                <a:lnTo>
                  <a:pt x="67642" y="681990"/>
                </a:lnTo>
                <a:lnTo>
                  <a:pt x="71419" y="688340"/>
                </a:lnTo>
                <a:lnTo>
                  <a:pt x="76450" y="693420"/>
                </a:lnTo>
                <a:lnTo>
                  <a:pt x="82736" y="697230"/>
                </a:lnTo>
                <a:lnTo>
                  <a:pt x="90978" y="701040"/>
                </a:lnTo>
                <a:lnTo>
                  <a:pt x="100413" y="702310"/>
                </a:lnTo>
                <a:lnTo>
                  <a:pt x="191829" y="702310"/>
                </a:lnTo>
                <a:lnTo>
                  <a:pt x="193591" y="704850"/>
                </a:lnTo>
                <a:lnTo>
                  <a:pt x="197115" y="707390"/>
                </a:lnTo>
                <a:lnTo>
                  <a:pt x="170001" y="707390"/>
                </a:lnTo>
                <a:lnTo>
                  <a:pt x="156881" y="711200"/>
                </a:lnTo>
                <a:lnTo>
                  <a:pt x="145062" y="715010"/>
                </a:lnTo>
                <a:lnTo>
                  <a:pt x="134958" y="718820"/>
                </a:lnTo>
                <a:lnTo>
                  <a:pt x="119634" y="722630"/>
                </a:lnTo>
                <a:lnTo>
                  <a:pt x="112144" y="723900"/>
                </a:lnTo>
                <a:close/>
              </a:path>
              <a:path w="1127125" h="1198879">
                <a:moveTo>
                  <a:pt x="941859" y="679450"/>
                </a:moveTo>
                <a:lnTo>
                  <a:pt x="920292" y="679450"/>
                </a:lnTo>
                <a:lnTo>
                  <a:pt x="905583" y="633730"/>
                </a:lnTo>
                <a:lnTo>
                  <a:pt x="890335" y="588010"/>
                </a:lnTo>
                <a:lnTo>
                  <a:pt x="874662" y="542290"/>
                </a:lnTo>
                <a:lnTo>
                  <a:pt x="858677" y="496570"/>
                </a:lnTo>
                <a:lnTo>
                  <a:pt x="842496" y="449580"/>
                </a:lnTo>
                <a:lnTo>
                  <a:pt x="826231" y="403860"/>
                </a:lnTo>
                <a:lnTo>
                  <a:pt x="794807" y="316230"/>
                </a:lnTo>
                <a:lnTo>
                  <a:pt x="779613" y="274320"/>
                </a:lnTo>
                <a:lnTo>
                  <a:pt x="747246" y="181610"/>
                </a:lnTo>
                <a:lnTo>
                  <a:pt x="731555" y="135890"/>
                </a:lnTo>
                <a:lnTo>
                  <a:pt x="716267" y="90170"/>
                </a:lnTo>
                <a:lnTo>
                  <a:pt x="701493" y="44450"/>
                </a:lnTo>
                <a:lnTo>
                  <a:pt x="723194" y="44450"/>
                </a:lnTo>
                <a:lnTo>
                  <a:pt x="727167" y="57150"/>
                </a:lnTo>
                <a:lnTo>
                  <a:pt x="743781" y="107950"/>
                </a:lnTo>
                <a:lnTo>
                  <a:pt x="760962" y="158750"/>
                </a:lnTo>
                <a:lnTo>
                  <a:pt x="778555" y="208280"/>
                </a:lnTo>
                <a:lnTo>
                  <a:pt x="796407" y="259080"/>
                </a:lnTo>
                <a:lnTo>
                  <a:pt x="912115" y="259080"/>
                </a:lnTo>
                <a:lnTo>
                  <a:pt x="917297" y="273050"/>
                </a:lnTo>
                <a:lnTo>
                  <a:pt x="895487" y="273050"/>
                </a:lnTo>
                <a:lnTo>
                  <a:pt x="880886" y="274320"/>
                </a:lnTo>
                <a:lnTo>
                  <a:pt x="866368" y="274320"/>
                </a:lnTo>
                <a:lnTo>
                  <a:pt x="851978" y="275590"/>
                </a:lnTo>
                <a:lnTo>
                  <a:pt x="829338" y="278130"/>
                </a:lnTo>
                <a:lnTo>
                  <a:pt x="820827" y="278130"/>
                </a:lnTo>
                <a:lnTo>
                  <a:pt x="812240" y="279400"/>
                </a:lnTo>
                <a:lnTo>
                  <a:pt x="803590" y="279400"/>
                </a:lnTo>
                <a:lnTo>
                  <a:pt x="810066" y="298450"/>
                </a:lnTo>
                <a:lnTo>
                  <a:pt x="835350" y="368300"/>
                </a:lnTo>
                <a:lnTo>
                  <a:pt x="853187" y="419100"/>
                </a:lnTo>
                <a:lnTo>
                  <a:pt x="889887" y="419100"/>
                </a:lnTo>
                <a:lnTo>
                  <a:pt x="880554" y="425450"/>
                </a:lnTo>
                <a:lnTo>
                  <a:pt x="867084" y="434340"/>
                </a:lnTo>
                <a:lnTo>
                  <a:pt x="860314" y="438150"/>
                </a:lnTo>
                <a:lnTo>
                  <a:pt x="878653" y="490220"/>
                </a:lnTo>
                <a:lnTo>
                  <a:pt x="896738" y="542290"/>
                </a:lnTo>
                <a:lnTo>
                  <a:pt x="914407" y="594360"/>
                </a:lnTo>
                <a:lnTo>
                  <a:pt x="931495" y="646430"/>
                </a:lnTo>
                <a:lnTo>
                  <a:pt x="941859" y="679450"/>
                </a:lnTo>
                <a:close/>
              </a:path>
              <a:path w="1127125" h="1198879">
                <a:moveTo>
                  <a:pt x="965715" y="208280"/>
                </a:moveTo>
                <a:lnTo>
                  <a:pt x="960075" y="208280"/>
                </a:lnTo>
                <a:lnTo>
                  <a:pt x="957584" y="207010"/>
                </a:lnTo>
                <a:lnTo>
                  <a:pt x="953258" y="203200"/>
                </a:lnTo>
                <a:lnTo>
                  <a:pt x="952050" y="201930"/>
                </a:lnTo>
                <a:lnTo>
                  <a:pt x="951545" y="195580"/>
                </a:lnTo>
                <a:lnTo>
                  <a:pt x="952320" y="193040"/>
                </a:lnTo>
                <a:lnTo>
                  <a:pt x="954124" y="190500"/>
                </a:lnTo>
                <a:lnTo>
                  <a:pt x="1030542" y="100330"/>
                </a:lnTo>
                <a:lnTo>
                  <a:pt x="1032878" y="99060"/>
                </a:lnTo>
                <a:lnTo>
                  <a:pt x="1038553" y="99060"/>
                </a:lnTo>
                <a:lnTo>
                  <a:pt x="1041060" y="100330"/>
                </a:lnTo>
                <a:lnTo>
                  <a:pt x="1045414" y="102870"/>
                </a:lnTo>
                <a:lnTo>
                  <a:pt x="1046623" y="105410"/>
                </a:lnTo>
                <a:lnTo>
                  <a:pt x="1047106" y="111760"/>
                </a:lnTo>
                <a:lnTo>
                  <a:pt x="1046309" y="114300"/>
                </a:lnTo>
                <a:lnTo>
                  <a:pt x="1044474" y="115570"/>
                </a:lnTo>
                <a:lnTo>
                  <a:pt x="969890" y="204470"/>
                </a:lnTo>
                <a:lnTo>
                  <a:pt x="968047" y="207010"/>
                </a:lnTo>
                <a:lnTo>
                  <a:pt x="965715" y="208280"/>
                </a:lnTo>
                <a:close/>
              </a:path>
              <a:path w="1127125" h="1198879">
                <a:moveTo>
                  <a:pt x="1015925" y="285750"/>
                </a:moveTo>
                <a:lnTo>
                  <a:pt x="1013294" y="285750"/>
                </a:lnTo>
                <a:lnTo>
                  <a:pt x="1008099" y="283210"/>
                </a:lnTo>
                <a:lnTo>
                  <a:pt x="1006299" y="280670"/>
                </a:lnTo>
                <a:lnTo>
                  <a:pt x="1004289" y="275590"/>
                </a:lnTo>
                <a:lnTo>
                  <a:pt x="1004375" y="273050"/>
                </a:lnTo>
                <a:lnTo>
                  <a:pt x="1006728" y="267970"/>
                </a:lnTo>
                <a:lnTo>
                  <a:pt x="1008651" y="266700"/>
                </a:lnTo>
                <a:lnTo>
                  <a:pt x="1101855" y="231140"/>
                </a:lnTo>
                <a:lnTo>
                  <a:pt x="1104485" y="231140"/>
                </a:lnTo>
                <a:lnTo>
                  <a:pt x="1109674" y="233680"/>
                </a:lnTo>
                <a:lnTo>
                  <a:pt x="1111473" y="234950"/>
                </a:lnTo>
                <a:lnTo>
                  <a:pt x="1113481" y="241300"/>
                </a:lnTo>
                <a:lnTo>
                  <a:pt x="1113397" y="243840"/>
                </a:lnTo>
                <a:lnTo>
                  <a:pt x="1111048" y="248920"/>
                </a:lnTo>
                <a:lnTo>
                  <a:pt x="1109129" y="250190"/>
                </a:lnTo>
                <a:lnTo>
                  <a:pt x="1106464" y="251460"/>
                </a:lnTo>
                <a:lnTo>
                  <a:pt x="1015925" y="285750"/>
                </a:lnTo>
                <a:close/>
              </a:path>
              <a:path w="1127125" h="1198879">
                <a:moveTo>
                  <a:pt x="912115" y="259080"/>
                </a:moveTo>
                <a:lnTo>
                  <a:pt x="806363" y="259080"/>
                </a:lnTo>
                <a:lnTo>
                  <a:pt x="816291" y="257810"/>
                </a:lnTo>
                <a:lnTo>
                  <a:pt x="826154" y="257810"/>
                </a:lnTo>
                <a:lnTo>
                  <a:pt x="852227" y="255270"/>
                </a:lnTo>
                <a:lnTo>
                  <a:pt x="885634" y="252730"/>
                </a:lnTo>
                <a:lnTo>
                  <a:pt x="907286" y="252730"/>
                </a:lnTo>
                <a:lnTo>
                  <a:pt x="910423" y="255270"/>
                </a:lnTo>
                <a:lnTo>
                  <a:pt x="912115" y="259080"/>
                </a:lnTo>
                <a:close/>
              </a:path>
              <a:path w="1127125" h="1198879">
                <a:moveTo>
                  <a:pt x="889887" y="419100"/>
                </a:moveTo>
                <a:lnTo>
                  <a:pt x="853187" y="419100"/>
                </a:lnTo>
                <a:lnTo>
                  <a:pt x="869166" y="407670"/>
                </a:lnTo>
                <a:lnTo>
                  <a:pt x="914307" y="377190"/>
                </a:lnTo>
                <a:lnTo>
                  <a:pt x="929249" y="365760"/>
                </a:lnTo>
                <a:lnTo>
                  <a:pt x="924830" y="353060"/>
                </a:lnTo>
                <a:lnTo>
                  <a:pt x="920556" y="341630"/>
                </a:lnTo>
                <a:lnTo>
                  <a:pt x="916401" y="330200"/>
                </a:lnTo>
                <a:lnTo>
                  <a:pt x="908277" y="308610"/>
                </a:lnTo>
                <a:lnTo>
                  <a:pt x="904132" y="297180"/>
                </a:lnTo>
                <a:lnTo>
                  <a:pt x="899877" y="284480"/>
                </a:lnTo>
                <a:lnTo>
                  <a:pt x="895487" y="273050"/>
                </a:lnTo>
                <a:lnTo>
                  <a:pt x="917297" y="273050"/>
                </a:lnTo>
                <a:lnTo>
                  <a:pt x="922268" y="285750"/>
                </a:lnTo>
                <a:lnTo>
                  <a:pt x="927074" y="299720"/>
                </a:lnTo>
                <a:lnTo>
                  <a:pt x="936399" y="325120"/>
                </a:lnTo>
                <a:lnTo>
                  <a:pt x="941153" y="337820"/>
                </a:lnTo>
                <a:lnTo>
                  <a:pt x="946058" y="351790"/>
                </a:lnTo>
                <a:lnTo>
                  <a:pt x="951153" y="364490"/>
                </a:lnTo>
                <a:lnTo>
                  <a:pt x="951970" y="367030"/>
                </a:lnTo>
                <a:lnTo>
                  <a:pt x="952109" y="368300"/>
                </a:lnTo>
                <a:lnTo>
                  <a:pt x="951027" y="373380"/>
                </a:lnTo>
                <a:lnTo>
                  <a:pt x="949909" y="374650"/>
                </a:lnTo>
                <a:lnTo>
                  <a:pt x="948213" y="375920"/>
                </a:lnTo>
                <a:lnTo>
                  <a:pt x="931307" y="389890"/>
                </a:lnTo>
                <a:lnTo>
                  <a:pt x="914312" y="402590"/>
                </a:lnTo>
                <a:lnTo>
                  <a:pt x="889887" y="419100"/>
                </a:lnTo>
                <a:close/>
              </a:path>
              <a:path w="1127125" h="1198879">
                <a:moveTo>
                  <a:pt x="1116680" y="407670"/>
                </a:moveTo>
                <a:lnTo>
                  <a:pt x="1114059" y="407670"/>
                </a:lnTo>
                <a:lnTo>
                  <a:pt x="1025416" y="361950"/>
                </a:lnTo>
                <a:lnTo>
                  <a:pt x="1023718" y="359410"/>
                </a:lnTo>
                <a:lnTo>
                  <a:pt x="1021984" y="354330"/>
                </a:lnTo>
                <a:lnTo>
                  <a:pt x="1022204" y="351790"/>
                </a:lnTo>
                <a:lnTo>
                  <a:pt x="1024814" y="346710"/>
                </a:lnTo>
                <a:lnTo>
                  <a:pt x="1026823" y="345440"/>
                </a:lnTo>
                <a:lnTo>
                  <a:pt x="1032248" y="342900"/>
                </a:lnTo>
                <a:lnTo>
                  <a:pt x="1034870" y="342900"/>
                </a:lnTo>
                <a:lnTo>
                  <a:pt x="1123508" y="388620"/>
                </a:lnTo>
                <a:lnTo>
                  <a:pt x="1125207" y="391160"/>
                </a:lnTo>
                <a:lnTo>
                  <a:pt x="1126940" y="396240"/>
                </a:lnTo>
                <a:lnTo>
                  <a:pt x="1126721" y="398780"/>
                </a:lnTo>
                <a:lnTo>
                  <a:pt x="1124111" y="403860"/>
                </a:lnTo>
                <a:lnTo>
                  <a:pt x="1122102" y="406400"/>
                </a:lnTo>
                <a:lnTo>
                  <a:pt x="1116680" y="407670"/>
                </a:lnTo>
                <a:close/>
              </a:path>
              <a:path w="1127125" h="1198879">
                <a:moveTo>
                  <a:pt x="301052" y="716280"/>
                </a:moveTo>
                <a:lnTo>
                  <a:pt x="231238" y="716280"/>
                </a:lnTo>
                <a:lnTo>
                  <a:pt x="246597" y="712470"/>
                </a:lnTo>
                <a:lnTo>
                  <a:pt x="261174" y="708660"/>
                </a:lnTo>
                <a:lnTo>
                  <a:pt x="285399" y="699770"/>
                </a:lnTo>
                <a:lnTo>
                  <a:pt x="358064" y="676910"/>
                </a:lnTo>
                <a:lnTo>
                  <a:pt x="379561" y="669290"/>
                </a:lnTo>
                <a:lnTo>
                  <a:pt x="401249" y="662940"/>
                </a:lnTo>
                <a:lnTo>
                  <a:pt x="422992" y="655320"/>
                </a:lnTo>
                <a:lnTo>
                  <a:pt x="444656" y="648970"/>
                </a:lnTo>
                <a:lnTo>
                  <a:pt x="344374" y="360680"/>
                </a:lnTo>
                <a:lnTo>
                  <a:pt x="366345" y="360680"/>
                </a:lnTo>
                <a:lnTo>
                  <a:pt x="464333" y="642620"/>
                </a:lnTo>
                <a:lnTo>
                  <a:pt x="591022" y="642620"/>
                </a:lnTo>
                <a:lnTo>
                  <a:pt x="557016" y="645160"/>
                </a:lnTo>
                <a:lnTo>
                  <a:pt x="507702" y="652780"/>
                </a:lnTo>
                <a:lnTo>
                  <a:pt x="460871" y="664210"/>
                </a:lnTo>
                <a:lnTo>
                  <a:pt x="451282" y="668020"/>
                </a:lnTo>
                <a:lnTo>
                  <a:pt x="441659" y="670560"/>
                </a:lnTo>
                <a:lnTo>
                  <a:pt x="422353" y="678180"/>
                </a:lnTo>
                <a:lnTo>
                  <a:pt x="424319" y="684530"/>
                </a:lnTo>
                <a:lnTo>
                  <a:pt x="402739" y="684530"/>
                </a:lnTo>
                <a:lnTo>
                  <a:pt x="393073" y="687070"/>
                </a:lnTo>
                <a:lnTo>
                  <a:pt x="304390" y="715010"/>
                </a:lnTo>
                <a:lnTo>
                  <a:pt x="301052" y="716280"/>
                </a:lnTo>
                <a:close/>
              </a:path>
              <a:path w="1127125" h="1198879">
                <a:moveTo>
                  <a:pt x="191829" y="702310"/>
                </a:moveTo>
                <a:lnTo>
                  <a:pt x="110699" y="702310"/>
                </a:lnTo>
                <a:lnTo>
                  <a:pt x="121499" y="701040"/>
                </a:lnTo>
                <a:lnTo>
                  <a:pt x="128817" y="698500"/>
                </a:lnTo>
                <a:lnTo>
                  <a:pt x="138012" y="695960"/>
                </a:lnTo>
                <a:lnTo>
                  <a:pt x="148728" y="692150"/>
                </a:lnTo>
                <a:lnTo>
                  <a:pt x="160611" y="688340"/>
                </a:lnTo>
                <a:lnTo>
                  <a:pt x="158994" y="684530"/>
                </a:lnTo>
                <a:lnTo>
                  <a:pt x="140547" y="636270"/>
                </a:lnTo>
                <a:lnTo>
                  <a:pt x="117619" y="576580"/>
                </a:lnTo>
                <a:lnTo>
                  <a:pt x="102082" y="535940"/>
                </a:lnTo>
                <a:lnTo>
                  <a:pt x="91850" y="508000"/>
                </a:lnTo>
                <a:lnTo>
                  <a:pt x="89613" y="502920"/>
                </a:lnTo>
                <a:lnTo>
                  <a:pt x="87738" y="496570"/>
                </a:lnTo>
                <a:lnTo>
                  <a:pt x="109463" y="496570"/>
                </a:lnTo>
                <a:lnTo>
                  <a:pt x="113466" y="508000"/>
                </a:lnTo>
                <a:lnTo>
                  <a:pt x="129220" y="548640"/>
                </a:lnTo>
                <a:lnTo>
                  <a:pt x="159854" y="628650"/>
                </a:lnTo>
                <a:lnTo>
                  <a:pt x="175592" y="670560"/>
                </a:lnTo>
                <a:lnTo>
                  <a:pt x="180722" y="683260"/>
                </a:lnTo>
                <a:lnTo>
                  <a:pt x="186543" y="694690"/>
                </a:lnTo>
                <a:lnTo>
                  <a:pt x="191829" y="702310"/>
                </a:lnTo>
                <a:close/>
              </a:path>
              <a:path w="1127125" h="1198879">
                <a:moveTo>
                  <a:pt x="68074" y="558800"/>
                </a:moveTo>
                <a:lnTo>
                  <a:pt x="22366" y="558800"/>
                </a:lnTo>
                <a:lnTo>
                  <a:pt x="53989" y="547370"/>
                </a:lnTo>
                <a:lnTo>
                  <a:pt x="56676" y="546100"/>
                </a:lnTo>
                <a:lnTo>
                  <a:pt x="59314" y="546100"/>
                </a:lnTo>
                <a:lnTo>
                  <a:pt x="64496" y="548640"/>
                </a:lnTo>
                <a:lnTo>
                  <a:pt x="66274" y="549910"/>
                </a:lnTo>
                <a:lnTo>
                  <a:pt x="68206" y="556260"/>
                </a:lnTo>
                <a:lnTo>
                  <a:pt x="68074" y="558800"/>
                </a:lnTo>
                <a:close/>
              </a:path>
              <a:path w="1127125" h="1198879">
                <a:moveTo>
                  <a:pt x="87864" y="610870"/>
                </a:moveTo>
                <a:lnTo>
                  <a:pt x="39219" y="610870"/>
                </a:lnTo>
                <a:lnTo>
                  <a:pt x="68321" y="600710"/>
                </a:lnTo>
                <a:lnTo>
                  <a:pt x="76482" y="598170"/>
                </a:lnTo>
                <a:lnTo>
                  <a:pt x="79112" y="598170"/>
                </a:lnTo>
                <a:lnTo>
                  <a:pt x="84273" y="600710"/>
                </a:lnTo>
                <a:lnTo>
                  <a:pt x="86048" y="601980"/>
                </a:lnTo>
                <a:lnTo>
                  <a:pt x="87985" y="608330"/>
                </a:lnTo>
                <a:lnTo>
                  <a:pt x="87864" y="610870"/>
                </a:lnTo>
                <a:close/>
              </a:path>
              <a:path w="1127125" h="1198879">
                <a:moveTo>
                  <a:pt x="591022" y="642620"/>
                </a:moveTo>
                <a:lnTo>
                  <a:pt x="464333" y="642620"/>
                </a:lnTo>
                <a:lnTo>
                  <a:pt x="511261" y="631190"/>
                </a:lnTo>
                <a:lnTo>
                  <a:pt x="560405" y="623570"/>
                </a:lnTo>
                <a:lnTo>
                  <a:pt x="611048" y="619760"/>
                </a:lnTo>
                <a:lnTo>
                  <a:pt x="662469" y="619760"/>
                </a:lnTo>
                <a:lnTo>
                  <a:pt x="713951" y="622300"/>
                </a:lnTo>
                <a:lnTo>
                  <a:pt x="771439" y="631190"/>
                </a:lnTo>
                <a:lnTo>
                  <a:pt x="813578" y="640080"/>
                </a:lnTo>
                <a:lnTo>
                  <a:pt x="659945" y="640080"/>
                </a:lnTo>
                <a:lnTo>
                  <a:pt x="608026" y="641350"/>
                </a:lnTo>
                <a:lnTo>
                  <a:pt x="591022" y="642620"/>
                </a:lnTo>
                <a:close/>
              </a:path>
              <a:path w="1127125" h="1198879">
                <a:moveTo>
                  <a:pt x="942557" y="711200"/>
                </a:moveTo>
                <a:lnTo>
                  <a:pt x="934329" y="711200"/>
                </a:lnTo>
                <a:lnTo>
                  <a:pt x="932504" y="709930"/>
                </a:lnTo>
                <a:lnTo>
                  <a:pt x="896562" y="690880"/>
                </a:lnTo>
                <a:lnTo>
                  <a:pt x="855847" y="674370"/>
                </a:lnTo>
                <a:lnTo>
                  <a:pt x="811051" y="660400"/>
                </a:lnTo>
                <a:lnTo>
                  <a:pt x="762866" y="650240"/>
                </a:lnTo>
                <a:lnTo>
                  <a:pt x="711986" y="642620"/>
                </a:lnTo>
                <a:lnTo>
                  <a:pt x="659945" y="640080"/>
                </a:lnTo>
                <a:lnTo>
                  <a:pt x="813578" y="640080"/>
                </a:lnTo>
                <a:lnTo>
                  <a:pt x="825617" y="642620"/>
                </a:lnTo>
                <a:lnTo>
                  <a:pt x="875547" y="659130"/>
                </a:lnTo>
                <a:lnTo>
                  <a:pt x="920292" y="679450"/>
                </a:lnTo>
                <a:lnTo>
                  <a:pt x="941859" y="679450"/>
                </a:lnTo>
                <a:lnTo>
                  <a:pt x="947838" y="698500"/>
                </a:lnTo>
                <a:lnTo>
                  <a:pt x="948474" y="699770"/>
                </a:lnTo>
                <a:lnTo>
                  <a:pt x="948466" y="702310"/>
                </a:lnTo>
                <a:lnTo>
                  <a:pt x="947158" y="706120"/>
                </a:lnTo>
                <a:lnTo>
                  <a:pt x="945976" y="708660"/>
                </a:lnTo>
                <a:lnTo>
                  <a:pt x="942557" y="711200"/>
                </a:lnTo>
                <a:close/>
              </a:path>
              <a:path w="1127125" h="1198879">
                <a:moveTo>
                  <a:pt x="105133" y="662940"/>
                </a:moveTo>
                <a:lnTo>
                  <a:pt x="58503" y="662940"/>
                </a:lnTo>
                <a:lnTo>
                  <a:pt x="79686" y="656590"/>
                </a:lnTo>
                <a:lnTo>
                  <a:pt x="85793" y="654050"/>
                </a:lnTo>
                <a:lnTo>
                  <a:pt x="90679" y="651510"/>
                </a:lnTo>
                <a:lnTo>
                  <a:pt x="96012" y="651510"/>
                </a:lnTo>
                <a:lnTo>
                  <a:pt x="101305" y="652780"/>
                </a:lnTo>
                <a:lnTo>
                  <a:pt x="103145" y="655320"/>
                </a:lnTo>
                <a:lnTo>
                  <a:pt x="105214" y="660400"/>
                </a:lnTo>
                <a:lnTo>
                  <a:pt x="105133" y="662940"/>
                </a:lnTo>
                <a:close/>
              </a:path>
              <a:path w="1127125" h="1198879">
                <a:moveTo>
                  <a:pt x="342535" y="816610"/>
                </a:moveTo>
                <a:lnTo>
                  <a:pt x="314107" y="816610"/>
                </a:lnTo>
                <a:lnTo>
                  <a:pt x="336692" y="792480"/>
                </a:lnTo>
                <a:lnTo>
                  <a:pt x="360586" y="770890"/>
                </a:lnTo>
                <a:lnTo>
                  <a:pt x="385790" y="750570"/>
                </a:lnTo>
                <a:lnTo>
                  <a:pt x="412303" y="731520"/>
                </a:lnTo>
                <a:lnTo>
                  <a:pt x="416208" y="728980"/>
                </a:lnTo>
                <a:lnTo>
                  <a:pt x="402739" y="684530"/>
                </a:lnTo>
                <a:lnTo>
                  <a:pt x="424319" y="684530"/>
                </a:lnTo>
                <a:lnTo>
                  <a:pt x="434543" y="717550"/>
                </a:lnTo>
                <a:lnTo>
                  <a:pt x="500230" y="717550"/>
                </a:lnTo>
                <a:lnTo>
                  <a:pt x="507279" y="722630"/>
                </a:lnTo>
                <a:lnTo>
                  <a:pt x="512465" y="728980"/>
                </a:lnTo>
                <a:lnTo>
                  <a:pt x="469825" y="728980"/>
                </a:lnTo>
                <a:lnTo>
                  <a:pt x="460345" y="730250"/>
                </a:lnTo>
                <a:lnTo>
                  <a:pt x="454195" y="731520"/>
                </a:lnTo>
                <a:lnTo>
                  <a:pt x="447783" y="734060"/>
                </a:lnTo>
                <a:lnTo>
                  <a:pt x="440992" y="737870"/>
                </a:lnTo>
                <a:lnTo>
                  <a:pt x="433709" y="741680"/>
                </a:lnTo>
                <a:lnTo>
                  <a:pt x="430065" y="744220"/>
                </a:lnTo>
                <a:lnTo>
                  <a:pt x="423841" y="748030"/>
                </a:lnTo>
                <a:lnTo>
                  <a:pt x="397877" y="767080"/>
                </a:lnTo>
                <a:lnTo>
                  <a:pt x="373223" y="787400"/>
                </a:lnTo>
                <a:lnTo>
                  <a:pt x="349880" y="808990"/>
                </a:lnTo>
                <a:lnTo>
                  <a:pt x="342535" y="816610"/>
                </a:lnTo>
                <a:close/>
              </a:path>
              <a:path w="1127125" h="1198879">
                <a:moveTo>
                  <a:pt x="233908" y="736600"/>
                </a:moveTo>
                <a:lnTo>
                  <a:pt x="215031" y="736600"/>
                </a:lnTo>
                <a:lnTo>
                  <a:pt x="207239" y="735330"/>
                </a:lnTo>
                <a:lnTo>
                  <a:pt x="174456" y="713740"/>
                </a:lnTo>
                <a:lnTo>
                  <a:pt x="170001" y="707390"/>
                </a:lnTo>
                <a:lnTo>
                  <a:pt x="197115" y="707390"/>
                </a:lnTo>
                <a:lnTo>
                  <a:pt x="202402" y="711200"/>
                </a:lnTo>
                <a:lnTo>
                  <a:pt x="216153" y="716280"/>
                </a:lnTo>
                <a:lnTo>
                  <a:pt x="301052" y="716280"/>
                </a:lnTo>
                <a:lnTo>
                  <a:pt x="284358" y="722630"/>
                </a:lnTo>
                <a:lnTo>
                  <a:pt x="285780" y="726440"/>
                </a:lnTo>
                <a:lnTo>
                  <a:pt x="286558" y="728980"/>
                </a:lnTo>
                <a:lnTo>
                  <a:pt x="264852" y="728980"/>
                </a:lnTo>
                <a:lnTo>
                  <a:pt x="254977" y="731520"/>
                </a:lnTo>
                <a:lnTo>
                  <a:pt x="233908" y="736600"/>
                </a:lnTo>
                <a:close/>
              </a:path>
              <a:path w="1127125" h="1198879">
                <a:moveTo>
                  <a:pt x="500230" y="717550"/>
                </a:moveTo>
                <a:lnTo>
                  <a:pt x="434543" y="717550"/>
                </a:lnTo>
                <a:lnTo>
                  <a:pt x="441354" y="715010"/>
                </a:lnTo>
                <a:lnTo>
                  <a:pt x="448485" y="712470"/>
                </a:lnTo>
                <a:lnTo>
                  <a:pt x="455935" y="709930"/>
                </a:lnTo>
                <a:lnTo>
                  <a:pt x="470451" y="708660"/>
                </a:lnTo>
                <a:lnTo>
                  <a:pt x="484236" y="709930"/>
                </a:lnTo>
                <a:lnTo>
                  <a:pt x="496706" y="715010"/>
                </a:lnTo>
                <a:lnTo>
                  <a:pt x="500230" y="717550"/>
                </a:lnTo>
                <a:close/>
              </a:path>
              <a:path w="1127125" h="1198879">
                <a:moveTo>
                  <a:pt x="111593" y="1088390"/>
                </a:moveTo>
                <a:lnTo>
                  <a:pt x="108978" y="1088390"/>
                </a:lnTo>
                <a:lnTo>
                  <a:pt x="103461" y="1087120"/>
                </a:lnTo>
                <a:lnTo>
                  <a:pt x="101370" y="1085850"/>
                </a:lnTo>
                <a:lnTo>
                  <a:pt x="98526" y="1080770"/>
                </a:lnTo>
                <a:lnTo>
                  <a:pt x="98190" y="1078230"/>
                </a:lnTo>
                <a:lnTo>
                  <a:pt x="127248" y="970280"/>
                </a:lnTo>
                <a:lnTo>
                  <a:pt x="139999" y="927100"/>
                </a:lnTo>
                <a:lnTo>
                  <a:pt x="154472" y="889000"/>
                </a:lnTo>
                <a:lnTo>
                  <a:pt x="171282" y="854710"/>
                </a:lnTo>
                <a:lnTo>
                  <a:pt x="191044" y="820420"/>
                </a:lnTo>
                <a:lnTo>
                  <a:pt x="215171" y="787400"/>
                </a:lnTo>
                <a:lnTo>
                  <a:pt x="266979" y="735330"/>
                </a:lnTo>
                <a:lnTo>
                  <a:pt x="264852" y="728980"/>
                </a:lnTo>
                <a:lnTo>
                  <a:pt x="286558" y="728980"/>
                </a:lnTo>
                <a:lnTo>
                  <a:pt x="295119" y="756920"/>
                </a:lnTo>
                <a:lnTo>
                  <a:pt x="273566" y="756920"/>
                </a:lnTo>
                <a:lnTo>
                  <a:pt x="253094" y="775970"/>
                </a:lnTo>
                <a:lnTo>
                  <a:pt x="219494" y="815340"/>
                </a:lnTo>
                <a:lnTo>
                  <a:pt x="189484" y="863600"/>
                </a:lnTo>
                <a:lnTo>
                  <a:pt x="159447" y="934720"/>
                </a:lnTo>
                <a:lnTo>
                  <a:pt x="147168" y="975360"/>
                </a:lnTo>
                <a:lnTo>
                  <a:pt x="118134" y="1083310"/>
                </a:lnTo>
                <a:lnTo>
                  <a:pt x="116534" y="1085850"/>
                </a:lnTo>
                <a:lnTo>
                  <a:pt x="111593" y="1088390"/>
                </a:lnTo>
                <a:close/>
              </a:path>
              <a:path w="1127125" h="1198879">
                <a:moveTo>
                  <a:pt x="414220" y="1198880"/>
                </a:moveTo>
                <a:lnTo>
                  <a:pt x="410410" y="1198880"/>
                </a:lnTo>
                <a:lnTo>
                  <a:pt x="406950" y="1197610"/>
                </a:lnTo>
                <a:lnTo>
                  <a:pt x="404761" y="1196340"/>
                </a:lnTo>
                <a:lnTo>
                  <a:pt x="401592" y="1191260"/>
                </a:lnTo>
                <a:lnTo>
                  <a:pt x="401078" y="1188720"/>
                </a:lnTo>
                <a:lnTo>
                  <a:pt x="401632" y="1186180"/>
                </a:lnTo>
                <a:lnTo>
                  <a:pt x="412051" y="1148080"/>
                </a:lnTo>
                <a:lnTo>
                  <a:pt x="444481" y="1096010"/>
                </a:lnTo>
                <a:lnTo>
                  <a:pt x="477241" y="1061720"/>
                </a:lnTo>
                <a:lnTo>
                  <a:pt x="494789" y="1045210"/>
                </a:lnTo>
                <a:lnTo>
                  <a:pt x="502777" y="1037590"/>
                </a:lnTo>
                <a:lnTo>
                  <a:pt x="510423" y="1028700"/>
                </a:lnTo>
                <a:lnTo>
                  <a:pt x="517611" y="1021080"/>
                </a:lnTo>
                <a:lnTo>
                  <a:pt x="524226" y="1013460"/>
                </a:lnTo>
                <a:lnTo>
                  <a:pt x="530238" y="1003300"/>
                </a:lnTo>
                <a:lnTo>
                  <a:pt x="536054" y="991870"/>
                </a:lnTo>
                <a:lnTo>
                  <a:pt x="539819" y="977900"/>
                </a:lnTo>
                <a:lnTo>
                  <a:pt x="539678" y="962660"/>
                </a:lnTo>
                <a:lnTo>
                  <a:pt x="535118" y="949960"/>
                </a:lnTo>
                <a:lnTo>
                  <a:pt x="527253" y="939800"/>
                </a:lnTo>
                <a:lnTo>
                  <a:pt x="517566" y="934720"/>
                </a:lnTo>
                <a:lnTo>
                  <a:pt x="507545" y="933450"/>
                </a:lnTo>
                <a:lnTo>
                  <a:pt x="505125" y="933450"/>
                </a:lnTo>
                <a:lnTo>
                  <a:pt x="502926" y="932180"/>
                </a:lnTo>
                <a:lnTo>
                  <a:pt x="498969" y="929640"/>
                </a:lnTo>
                <a:lnTo>
                  <a:pt x="497648" y="927100"/>
                </a:lnTo>
                <a:lnTo>
                  <a:pt x="496325" y="923290"/>
                </a:lnTo>
                <a:lnTo>
                  <a:pt x="496468" y="920750"/>
                </a:lnTo>
                <a:lnTo>
                  <a:pt x="498364" y="916940"/>
                </a:lnTo>
                <a:lnTo>
                  <a:pt x="499907" y="914400"/>
                </a:lnTo>
                <a:lnTo>
                  <a:pt x="502046" y="913130"/>
                </a:lnTo>
                <a:lnTo>
                  <a:pt x="512781" y="905510"/>
                </a:lnTo>
                <a:lnTo>
                  <a:pt x="520226" y="892810"/>
                </a:lnTo>
                <a:lnTo>
                  <a:pt x="523764" y="880110"/>
                </a:lnTo>
                <a:lnTo>
                  <a:pt x="522778" y="866140"/>
                </a:lnTo>
                <a:lnTo>
                  <a:pt x="517013" y="853440"/>
                </a:lnTo>
                <a:lnTo>
                  <a:pt x="507440" y="844550"/>
                </a:lnTo>
                <a:lnTo>
                  <a:pt x="495279" y="836930"/>
                </a:lnTo>
                <a:lnTo>
                  <a:pt x="481754" y="835660"/>
                </a:lnTo>
                <a:lnTo>
                  <a:pt x="477367" y="835660"/>
                </a:lnTo>
                <a:lnTo>
                  <a:pt x="474218" y="833120"/>
                </a:lnTo>
                <a:lnTo>
                  <a:pt x="470396" y="825500"/>
                </a:lnTo>
                <a:lnTo>
                  <a:pt x="470830" y="821690"/>
                </a:lnTo>
                <a:lnTo>
                  <a:pt x="473607" y="817880"/>
                </a:lnTo>
                <a:lnTo>
                  <a:pt x="481572" y="808990"/>
                </a:lnTo>
                <a:lnTo>
                  <a:pt x="489068" y="798830"/>
                </a:lnTo>
                <a:lnTo>
                  <a:pt x="495489" y="787400"/>
                </a:lnTo>
                <a:lnTo>
                  <a:pt x="500228" y="775970"/>
                </a:lnTo>
                <a:lnTo>
                  <a:pt x="502309" y="765810"/>
                </a:lnTo>
                <a:lnTo>
                  <a:pt x="502166" y="755650"/>
                </a:lnTo>
                <a:lnTo>
                  <a:pt x="469825" y="728980"/>
                </a:lnTo>
                <a:lnTo>
                  <a:pt x="512465" y="728980"/>
                </a:lnTo>
                <a:lnTo>
                  <a:pt x="516614" y="734060"/>
                </a:lnTo>
                <a:lnTo>
                  <a:pt x="521966" y="749300"/>
                </a:lnTo>
                <a:lnTo>
                  <a:pt x="523126" y="765810"/>
                </a:lnTo>
                <a:lnTo>
                  <a:pt x="519882" y="782320"/>
                </a:lnTo>
                <a:lnTo>
                  <a:pt x="516217" y="792480"/>
                </a:lnTo>
                <a:lnTo>
                  <a:pt x="511629" y="801370"/>
                </a:lnTo>
                <a:lnTo>
                  <a:pt x="506360" y="808990"/>
                </a:lnTo>
                <a:lnTo>
                  <a:pt x="500654" y="817880"/>
                </a:lnTo>
                <a:lnTo>
                  <a:pt x="536737" y="847090"/>
                </a:lnTo>
                <a:lnTo>
                  <a:pt x="544609" y="876300"/>
                </a:lnTo>
                <a:lnTo>
                  <a:pt x="542798" y="890270"/>
                </a:lnTo>
                <a:lnTo>
                  <a:pt x="537639" y="904240"/>
                </a:lnTo>
                <a:lnTo>
                  <a:pt x="529449" y="916940"/>
                </a:lnTo>
                <a:lnTo>
                  <a:pt x="535252" y="920750"/>
                </a:lnTo>
                <a:lnTo>
                  <a:pt x="558485" y="952500"/>
                </a:lnTo>
                <a:lnTo>
                  <a:pt x="560797" y="975360"/>
                </a:lnTo>
                <a:lnTo>
                  <a:pt x="557791" y="991870"/>
                </a:lnTo>
                <a:lnTo>
                  <a:pt x="551106" y="1008380"/>
                </a:lnTo>
                <a:lnTo>
                  <a:pt x="540857" y="1024890"/>
                </a:lnTo>
                <a:lnTo>
                  <a:pt x="533466" y="1035050"/>
                </a:lnTo>
                <a:lnTo>
                  <a:pt x="525569" y="1042670"/>
                </a:lnTo>
                <a:lnTo>
                  <a:pt x="517381" y="1051560"/>
                </a:lnTo>
                <a:lnTo>
                  <a:pt x="509118" y="1059180"/>
                </a:lnTo>
                <a:lnTo>
                  <a:pt x="500682" y="1068070"/>
                </a:lnTo>
                <a:lnTo>
                  <a:pt x="491920" y="1076960"/>
                </a:lnTo>
                <a:lnTo>
                  <a:pt x="483333" y="1085850"/>
                </a:lnTo>
                <a:lnTo>
                  <a:pt x="460149" y="1108710"/>
                </a:lnTo>
                <a:lnTo>
                  <a:pt x="443239" y="1130300"/>
                </a:lnTo>
                <a:lnTo>
                  <a:pt x="431009" y="1155700"/>
                </a:lnTo>
                <a:lnTo>
                  <a:pt x="421865" y="1189990"/>
                </a:lnTo>
                <a:lnTo>
                  <a:pt x="421387" y="1192530"/>
                </a:lnTo>
                <a:lnTo>
                  <a:pt x="420198" y="1195070"/>
                </a:lnTo>
                <a:lnTo>
                  <a:pt x="416399" y="1197610"/>
                </a:lnTo>
                <a:lnTo>
                  <a:pt x="414220" y="1198880"/>
                </a:lnTo>
                <a:close/>
              </a:path>
              <a:path w="1127125" h="1198879">
                <a:moveTo>
                  <a:pt x="312675" y="847090"/>
                </a:moveTo>
                <a:lnTo>
                  <a:pt x="307421" y="847090"/>
                </a:lnTo>
                <a:lnTo>
                  <a:pt x="302947" y="844550"/>
                </a:lnTo>
                <a:lnTo>
                  <a:pt x="299625" y="839470"/>
                </a:lnTo>
                <a:lnTo>
                  <a:pt x="288496" y="803910"/>
                </a:lnTo>
                <a:lnTo>
                  <a:pt x="281212" y="781050"/>
                </a:lnTo>
                <a:lnTo>
                  <a:pt x="273566" y="756920"/>
                </a:lnTo>
                <a:lnTo>
                  <a:pt x="295119" y="756920"/>
                </a:lnTo>
                <a:lnTo>
                  <a:pt x="295508" y="758190"/>
                </a:lnTo>
                <a:lnTo>
                  <a:pt x="302200" y="778510"/>
                </a:lnTo>
                <a:lnTo>
                  <a:pt x="314107" y="816610"/>
                </a:lnTo>
                <a:lnTo>
                  <a:pt x="342535" y="816610"/>
                </a:lnTo>
                <a:lnTo>
                  <a:pt x="327846" y="831850"/>
                </a:lnTo>
                <a:lnTo>
                  <a:pt x="324546" y="835660"/>
                </a:lnTo>
                <a:lnTo>
                  <a:pt x="321350" y="839470"/>
                </a:lnTo>
                <a:lnTo>
                  <a:pt x="318336" y="843280"/>
                </a:lnTo>
                <a:lnTo>
                  <a:pt x="312675" y="8470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0" y="7789460"/>
            <a:ext cx="4918075" cy="2498090"/>
          </a:xfrm>
          <a:custGeom>
            <a:avLst/>
            <a:gdLst/>
            <a:ahLst/>
            <a:cxnLst/>
            <a:rect l="l" t="t" r="r" b="b"/>
            <a:pathLst>
              <a:path w="4918075" h="2498090">
                <a:moveTo>
                  <a:pt x="0" y="1926337"/>
                </a:moveTo>
                <a:lnTo>
                  <a:pt x="2964113" y="1203373"/>
                </a:lnTo>
                <a:lnTo>
                  <a:pt x="2914321" y="1214851"/>
                </a:lnTo>
                <a:lnTo>
                  <a:pt x="2864207" y="1224872"/>
                </a:lnTo>
                <a:lnTo>
                  <a:pt x="2813804" y="1233434"/>
                </a:lnTo>
                <a:lnTo>
                  <a:pt x="2763146" y="1240540"/>
                </a:lnTo>
                <a:lnTo>
                  <a:pt x="2712266" y="1246188"/>
                </a:lnTo>
                <a:lnTo>
                  <a:pt x="2660064" y="1249614"/>
                </a:lnTo>
                <a:lnTo>
                  <a:pt x="2607983" y="1251190"/>
                </a:lnTo>
                <a:lnTo>
                  <a:pt x="2556012" y="1251055"/>
                </a:lnTo>
                <a:lnTo>
                  <a:pt x="2504139" y="1249351"/>
                </a:lnTo>
                <a:lnTo>
                  <a:pt x="2452353" y="1246216"/>
                </a:lnTo>
                <a:lnTo>
                  <a:pt x="2400641" y="1241792"/>
                </a:lnTo>
                <a:lnTo>
                  <a:pt x="2348993" y="1236218"/>
                </a:lnTo>
                <a:lnTo>
                  <a:pt x="2297396" y="1229636"/>
                </a:lnTo>
                <a:lnTo>
                  <a:pt x="2245839" y="1222184"/>
                </a:lnTo>
                <a:lnTo>
                  <a:pt x="2191686" y="1210080"/>
                </a:lnTo>
                <a:lnTo>
                  <a:pt x="2141752" y="1191187"/>
                </a:lnTo>
                <a:lnTo>
                  <a:pt x="2095789" y="1166068"/>
                </a:lnTo>
                <a:lnTo>
                  <a:pt x="2053546" y="1135287"/>
                </a:lnTo>
                <a:lnTo>
                  <a:pt x="2014776" y="1099407"/>
                </a:lnTo>
                <a:lnTo>
                  <a:pt x="1979228" y="1058991"/>
                </a:lnTo>
                <a:lnTo>
                  <a:pt x="1947101" y="1018230"/>
                </a:lnTo>
                <a:lnTo>
                  <a:pt x="1915391" y="977237"/>
                </a:lnTo>
                <a:lnTo>
                  <a:pt x="1884051" y="936023"/>
                </a:lnTo>
                <a:lnTo>
                  <a:pt x="1853035" y="894600"/>
                </a:lnTo>
                <a:lnTo>
                  <a:pt x="1822297" y="852978"/>
                </a:lnTo>
                <a:lnTo>
                  <a:pt x="1791790" y="811170"/>
                </a:lnTo>
                <a:lnTo>
                  <a:pt x="1761469" y="769185"/>
                </a:lnTo>
                <a:lnTo>
                  <a:pt x="1731287" y="727037"/>
                </a:lnTo>
                <a:lnTo>
                  <a:pt x="1700268" y="683106"/>
                </a:lnTo>
                <a:lnTo>
                  <a:pt x="1639433" y="594585"/>
                </a:lnTo>
                <a:lnTo>
                  <a:pt x="1608464" y="550860"/>
                </a:lnTo>
                <a:lnTo>
                  <a:pt x="1576360" y="508070"/>
                </a:lnTo>
                <a:lnTo>
                  <a:pt x="1542545" y="466646"/>
                </a:lnTo>
                <a:lnTo>
                  <a:pt x="1506443" y="427022"/>
                </a:lnTo>
                <a:lnTo>
                  <a:pt x="1469452" y="389633"/>
                </a:lnTo>
                <a:lnTo>
                  <a:pt x="1430688" y="354255"/>
                </a:lnTo>
                <a:lnTo>
                  <a:pt x="1390240" y="320941"/>
                </a:lnTo>
                <a:lnTo>
                  <a:pt x="1348197" y="289744"/>
                </a:lnTo>
                <a:lnTo>
                  <a:pt x="1304646" y="260719"/>
                </a:lnTo>
                <a:lnTo>
                  <a:pt x="1259675" y="233918"/>
                </a:lnTo>
                <a:lnTo>
                  <a:pt x="1213374" y="209396"/>
                </a:lnTo>
                <a:lnTo>
                  <a:pt x="1165830" y="187206"/>
                </a:lnTo>
                <a:lnTo>
                  <a:pt x="1117131" y="167401"/>
                </a:lnTo>
                <a:lnTo>
                  <a:pt x="1067366" y="150036"/>
                </a:lnTo>
                <a:lnTo>
                  <a:pt x="1021179" y="135608"/>
                </a:lnTo>
                <a:lnTo>
                  <a:pt x="698860" y="31178"/>
                </a:lnTo>
                <a:lnTo>
                  <a:pt x="644998" y="16817"/>
                </a:lnTo>
                <a:lnTo>
                  <a:pt x="590384" y="7316"/>
                </a:lnTo>
                <a:lnTo>
                  <a:pt x="535242" y="1951"/>
                </a:lnTo>
                <a:lnTo>
                  <a:pt x="479798" y="0"/>
                </a:lnTo>
                <a:lnTo>
                  <a:pt x="424276" y="739"/>
                </a:lnTo>
                <a:lnTo>
                  <a:pt x="372298" y="3346"/>
                </a:lnTo>
                <a:lnTo>
                  <a:pt x="320799" y="7561"/>
                </a:lnTo>
                <a:lnTo>
                  <a:pt x="269780" y="13430"/>
                </a:lnTo>
                <a:lnTo>
                  <a:pt x="219241" y="20998"/>
                </a:lnTo>
                <a:lnTo>
                  <a:pt x="169180" y="30313"/>
                </a:lnTo>
                <a:lnTo>
                  <a:pt x="119598" y="41418"/>
                </a:lnTo>
                <a:lnTo>
                  <a:pt x="70494" y="54360"/>
                </a:lnTo>
                <a:lnTo>
                  <a:pt x="21868" y="69184"/>
                </a:lnTo>
                <a:lnTo>
                  <a:pt x="0" y="76793"/>
                </a:lnTo>
                <a:lnTo>
                  <a:pt x="0" y="1926337"/>
                </a:lnTo>
                <a:close/>
              </a:path>
              <a:path w="4918075" h="2498090">
                <a:moveTo>
                  <a:pt x="4374643" y="2409303"/>
                </a:moveTo>
                <a:lnTo>
                  <a:pt x="4421117" y="2397017"/>
                </a:lnTo>
                <a:lnTo>
                  <a:pt x="4467108" y="2383022"/>
                </a:lnTo>
                <a:lnTo>
                  <a:pt x="4512549" y="2367106"/>
                </a:lnTo>
                <a:lnTo>
                  <a:pt x="4557373" y="2349057"/>
                </a:lnTo>
                <a:lnTo>
                  <a:pt x="4601510" y="2328665"/>
                </a:lnTo>
                <a:lnTo>
                  <a:pt x="4647513" y="2304165"/>
                </a:lnTo>
                <a:lnTo>
                  <a:pt x="4689660" y="2277207"/>
                </a:lnTo>
                <a:lnTo>
                  <a:pt x="4728015" y="2247838"/>
                </a:lnTo>
                <a:lnTo>
                  <a:pt x="4762643" y="2216102"/>
                </a:lnTo>
                <a:lnTo>
                  <a:pt x="4793607" y="2182044"/>
                </a:lnTo>
                <a:lnTo>
                  <a:pt x="4820972" y="2145710"/>
                </a:lnTo>
                <a:lnTo>
                  <a:pt x="4844803" y="2107144"/>
                </a:lnTo>
                <a:lnTo>
                  <a:pt x="4865162" y="2066392"/>
                </a:lnTo>
                <a:lnTo>
                  <a:pt x="4882115" y="2023499"/>
                </a:lnTo>
                <a:lnTo>
                  <a:pt x="4895726" y="1978510"/>
                </a:lnTo>
                <a:lnTo>
                  <a:pt x="4906059" y="1931471"/>
                </a:lnTo>
                <a:lnTo>
                  <a:pt x="4913178" y="1882425"/>
                </a:lnTo>
                <a:lnTo>
                  <a:pt x="4917147" y="1831419"/>
                </a:lnTo>
                <a:lnTo>
                  <a:pt x="4917489" y="1780311"/>
                </a:lnTo>
                <a:lnTo>
                  <a:pt x="4914569" y="1730230"/>
                </a:lnTo>
                <a:lnTo>
                  <a:pt x="4908519" y="1681144"/>
                </a:lnTo>
                <a:lnTo>
                  <a:pt x="4899472" y="1633022"/>
                </a:lnTo>
                <a:lnTo>
                  <a:pt x="4887560" y="1585830"/>
                </a:lnTo>
                <a:lnTo>
                  <a:pt x="4872915" y="1539537"/>
                </a:lnTo>
                <a:lnTo>
                  <a:pt x="4855669" y="1494110"/>
                </a:lnTo>
                <a:lnTo>
                  <a:pt x="4835955" y="1449516"/>
                </a:lnTo>
                <a:lnTo>
                  <a:pt x="4813905" y="1405725"/>
                </a:lnTo>
                <a:lnTo>
                  <a:pt x="4789651" y="1362703"/>
                </a:lnTo>
                <a:lnTo>
                  <a:pt x="4763325" y="1320418"/>
                </a:lnTo>
                <a:lnTo>
                  <a:pt x="4735060" y="1278839"/>
                </a:lnTo>
                <a:lnTo>
                  <a:pt x="4705384" y="1239362"/>
                </a:lnTo>
                <a:lnTo>
                  <a:pt x="4673667" y="1201658"/>
                </a:lnTo>
                <a:lnTo>
                  <a:pt x="4640009" y="1165820"/>
                </a:lnTo>
                <a:lnTo>
                  <a:pt x="4604508" y="1131939"/>
                </a:lnTo>
                <a:lnTo>
                  <a:pt x="4567266" y="1100106"/>
                </a:lnTo>
                <a:lnTo>
                  <a:pt x="4528381" y="1070413"/>
                </a:lnTo>
                <a:lnTo>
                  <a:pt x="4486683" y="1043480"/>
                </a:lnTo>
                <a:lnTo>
                  <a:pt x="4443689" y="1020729"/>
                </a:lnTo>
                <a:lnTo>
                  <a:pt x="4399483" y="1001828"/>
                </a:lnTo>
                <a:lnTo>
                  <a:pt x="4354146" y="986449"/>
                </a:lnTo>
                <a:lnTo>
                  <a:pt x="4307760" y="974260"/>
                </a:lnTo>
                <a:lnTo>
                  <a:pt x="4260410" y="964933"/>
                </a:lnTo>
                <a:lnTo>
                  <a:pt x="4212176" y="958136"/>
                </a:lnTo>
                <a:lnTo>
                  <a:pt x="4163142" y="953541"/>
                </a:lnTo>
                <a:lnTo>
                  <a:pt x="4114616" y="951073"/>
                </a:lnTo>
                <a:lnTo>
                  <a:pt x="4066258" y="950466"/>
                </a:lnTo>
                <a:lnTo>
                  <a:pt x="4018051" y="951563"/>
                </a:lnTo>
                <a:lnTo>
                  <a:pt x="3969982" y="954206"/>
                </a:lnTo>
                <a:lnTo>
                  <a:pt x="3922034" y="958241"/>
                </a:lnTo>
                <a:lnTo>
                  <a:pt x="3874192" y="963509"/>
                </a:lnTo>
                <a:lnTo>
                  <a:pt x="3826441" y="969855"/>
                </a:lnTo>
                <a:lnTo>
                  <a:pt x="3778766" y="977121"/>
                </a:lnTo>
                <a:lnTo>
                  <a:pt x="3523069" y="1021988"/>
                </a:lnTo>
                <a:lnTo>
                  <a:pt x="3476918" y="1033245"/>
                </a:lnTo>
                <a:lnTo>
                  <a:pt x="3431066" y="1045621"/>
                </a:lnTo>
                <a:lnTo>
                  <a:pt x="3385534" y="1059112"/>
                </a:lnTo>
                <a:lnTo>
                  <a:pt x="3340345" y="1073712"/>
                </a:lnTo>
                <a:lnTo>
                  <a:pt x="3295523" y="1089416"/>
                </a:lnTo>
                <a:lnTo>
                  <a:pt x="3251090" y="1106217"/>
                </a:lnTo>
                <a:lnTo>
                  <a:pt x="3207070" y="1124111"/>
                </a:lnTo>
                <a:lnTo>
                  <a:pt x="3159391" y="1142880"/>
                </a:lnTo>
                <a:lnTo>
                  <a:pt x="3111222" y="1160191"/>
                </a:lnTo>
                <a:lnTo>
                  <a:pt x="3062597" y="1176044"/>
                </a:lnTo>
                <a:lnTo>
                  <a:pt x="3013549" y="1190438"/>
                </a:lnTo>
                <a:lnTo>
                  <a:pt x="2964113" y="1203373"/>
                </a:lnTo>
                <a:lnTo>
                  <a:pt x="0" y="1926337"/>
                </a:lnTo>
                <a:lnTo>
                  <a:pt x="0" y="2497539"/>
                </a:lnTo>
                <a:lnTo>
                  <a:pt x="3867778" y="2497539"/>
                </a:lnTo>
                <a:lnTo>
                  <a:pt x="3888758" y="2492768"/>
                </a:lnTo>
                <a:lnTo>
                  <a:pt x="3937919" y="2484076"/>
                </a:lnTo>
                <a:lnTo>
                  <a:pt x="4233010" y="2438026"/>
                </a:lnTo>
                <a:lnTo>
                  <a:pt x="4280522" y="2429596"/>
                </a:lnTo>
                <a:lnTo>
                  <a:pt x="4327756" y="2420092"/>
                </a:lnTo>
                <a:lnTo>
                  <a:pt x="4374643" y="2409303"/>
                </a:lnTo>
                <a:close/>
              </a:path>
            </a:pathLst>
          </a:custGeom>
          <a:solidFill>
            <a:srgbClr val="FFFFFF">
              <a:alpha val="5372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55011" y="3796924"/>
            <a:ext cx="4486274" cy="649007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89356" y="2849588"/>
            <a:ext cx="142874" cy="14287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89356" y="4125938"/>
            <a:ext cx="142874" cy="142874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89356" y="6040463"/>
            <a:ext cx="142874" cy="1428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465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6947" y="2769379"/>
            <a:ext cx="8536305" cy="826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zchlegal.cz/" TargetMode="External"/><Relationship Id="rId3" Type="http://schemas.openxmlformats.org/officeDocument/2006/relationships/image" Target="../media/image10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711697" y="1"/>
            <a:ext cx="9576435" cy="10287000"/>
            <a:chOff x="8711697" y="1"/>
            <a:chExt cx="9576435" cy="10287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11697" y="1"/>
              <a:ext cx="9576301" cy="10286998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49780" y="108028"/>
              <a:ext cx="4438219" cy="227647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7169" y="2671698"/>
            <a:ext cx="9206865" cy="4186554"/>
          </a:xfrm>
          <a:prstGeom prst="rect"/>
        </p:spPr>
        <p:txBody>
          <a:bodyPr wrap="square" lIns="0" tIns="91440" rIns="0" bIns="0" rtlCol="0" vert="horz">
            <a:spAutoFit/>
          </a:bodyPr>
          <a:lstStyle/>
          <a:p>
            <a:pPr marL="12700" marR="5080">
              <a:lnSpc>
                <a:spcPts val="7350"/>
              </a:lnSpc>
              <a:spcBef>
                <a:spcPts val="720"/>
              </a:spcBef>
            </a:pPr>
            <a:r>
              <a:rPr dirty="0" sz="6500" spc="590"/>
              <a:t>3</a:t>
            </a:r>
            <a:r>
              <a:rPr dirty="0" sz="6500" spc="430"/>
              <a:t> </a:t>
            </a:r>
            <a:r>
              <a:rPr dirty="0" sz="6500" spc="994"/>
              <a:t>OTÁZKY,</a:t>
            </a:r>
            <a:r>
              <a:rPr dirty="0" sz="6500" spc="434"/>
              <a:t> </a:t>
            </a:r>
            <a:r>
              <a:rPr dirty="0" sz="6500" spc="1135"/>
              <a:t>KTERÉ</a:t>
            </a:r>
            <a:r>
              <a:rPr dirty="0" sz="6500" spc="430"/>
              <a:t> </a:t>
            </a:r>
            <a:r>
              <a:rPr dirty="0" sz="6500" spc="755"/>
              <a:t>SI </a:t>
            </a:r>
            <a:r>
              <a:rPr dirty="0" sz="6500" spc="830"/>
              <a:t>MUSÍTE</a:t>
            </a:r>
            <a:r>
              <a:rPr dirty="0" sz="6500" spc="425"/>
              <a:t> </a:t>
            </a:r>
            <a:r>
              <a:rPr dirty="0" sz="6500" spc="1050"/>
              <a:t>POLOŽIT</a:t>
            </a:r>
            <a:r>
              <a:rPr dirty="0" sz="6500" spc="430"/>
              <a:t> </a:t>
            </a:r>
            <a:r>
              <a:rPr dirty="0" sz="6500" spc="940"/>
              <a:t>PŘI </a:t>
            </a:r>
            <a:r>
              <a:rPr dirty="0" sz="6500" spc="910"/>
              <a:t>DIGITALIZACI</a:t>
            </a:r>
            <a:r>
              <a:rPr dirty="0" sz="6500" spc="455"/>
              <a:t> </a:t>
            </a:r>
            <a:r>
              <a:rPr dirty="0" sz="6500" spc="1090"/>
              <a:t>HR</a:t>
            </a:r>
            <a:endParaRPr sz="6500"/>
          </a:p>
          <a:p>
            <a:pPr marL="343535" marR="1465580">
              <a:lnSpc>
                <a:spcPct val="116300"/>
              </a:lnSpc>
              <a:spcBef>
                <a:spcPts val="45"/>
              </a:spcBef>
            </a:pPr>
            <a:r>
              <a:rPr dirty="0" sz="3600" spc="305" b="0">
                <a:latin typeface="Calibri"/>
                <a:cs typeface="Calibri"/>
              </a:rPr>
              <a:t>Mgr.</a:t>
            </a:r>
            <a:r>
              <a:rPr dirty="0" sz="3600" spc="160" b="0">
                <a:latin typeface="Calibri"/>
                <a:cs typeface="Calibri"/>
              </a:rPr>
              <a:t> </a:t>
            </a:r>
            <a:r>
              <a:rPr dirty="0" sz="3600" spc="509" b="0">
                <a:latin typeface="Calibri"/>
                <a:cs typeface="Calibri"/>
              </a:rPr>
              <a:t>Lenka</a:t>
            </a:r>
            <a:r>
              <a:rPr dirty="0" sz="3600" spc="160" b="0">
                <a:latin typeface="Calibri"/>
                <a:cs typeface="Calibri"/>
              </a:rPr>
              <a:t> </a:t>
            </a:r>
            <a:r>
              <a:rPr dirty="0" sz="3600" spc="530" b="0">
                <a:latin typeface="Calibri"/>
                <a:cs typeface="Calibri"/>
              </a:rPr>
              <a:t>Gomez</a:t>
            </a:r>
            <a:r>
              <a:rPr dirty="0" sz="3600" spc="160" b="0">
                <a:latin typeface="Calibri"/>
                <a:cs typeface="Calibri"/>
              </a:rPr>
              <a:t> </a:t>
            </a:r>
            <a:r>
              <a:rPr dirty="0" sz="3600" spc="425" b="0">
                <a:latin typeface="Calibri"/>
                <a:cs typeface="Calibri"/>
              </a:rPr>
              <a:t>Tomčalová </a:t>
            </a:r>
            <a:r>
              <a:rPr dirty="0" sz="3600" spc="385" b="0">
                <a:latin typeface="Calibri"/>
                <a:cs typeface="Calibri"/>
              </a:rPr>
              <a:t>advokátka,</a:t>
            </a:r>
            <a:r>
              <a:rPr dirty="0" sz="3600" spc="175" b="0">
                <a:latin typeface="Calibri"/>
                <a:cs typeface="Calibri"/>
              </a:rPr>
              <a:t> </a:t>
            </a:r>
            <a:r>
              <a:rPr dirty="0" sz="3600" spc="450" b="0">
                <a:latin typeface="Calibri"/>
                <a:cs typeface="Calibri"/>
              </a:rPr>
              <a:t>zapsaná</a:t>
            </a:r>
            <a:r>
              <a:rPr dirty="0" sz="3600" spc="175" b="0">
                <a:latin typeface="Calibri"/>
                <a:cs typeface="Calibri"/>
              </a:rPr>
              <a:t> </a:t>
            </a:r>
            <a:r>
              <a:rPr dirty="0" sz="3600" spc="420" b="0">
                <a:latin typeface="Calibri"/>
                <a:cs typeface="Calibri"/>
              </a:rPr>
              <a:t>mediátorka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946924" y="9776337"/>
            <a:ext cx="4267835" cy="3829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350" b="1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dirty="0" sz="2350" spc="-24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50" b="1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dirty="0" sz="2350" spc="-23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50" b="1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dirty="0" sz="2350" spc="-23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50" spc="-285" b="1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dirty="0" sz="2350" spc="-23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50" spc="-90" b="1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dirty="0" sz="2350" spc="-23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50" b="1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2350" spc="-23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50" spc="-85" b="1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2350" spc="-23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50" spc="-110" b="1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2350" spc="-23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50" spc="-55" b="1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350" spc="-23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50" spc="-120" b="1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dirty="0" sz="2350" spc="-23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50" spc="-80" b="1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350" spc="-23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50" spc="-110" b="1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2350" spc="-24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50" spc="-285" b="1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dirty="0" sz="2350" spc="-23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50" b="1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2350" spc="-23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50" spc="-50" b="1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endParaRPr sz="23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1"/>
            <a:ext cx="5221605" cy="3408045"/>
          </a:xfrm>
          <a:custGeom>
            <a:avLst/>
            <a:gdLst/>
            <a:ahLst/>
            <a:cxnLst/>
            <a:rect l="l" t="t" r="r" b="b"/>
            <a:pathLst>
              <a:path w="5221605" h="3408045">
                <a:moveTo>
                  <a:pt x="0" y="2388220"/>
                </a:moveTo>
                <a:lnTo>
                  <a:pt x="2699935" y="1593777"/>
                </a:lnTo>
                <a:lnTo>
                  <a:pt x="2655805" y="1609246"/>
                </a:lnTo>
                <a:lnTo>
                  <a:pt x="2612498" y="1627340"/>
                </a:lnTo>
                <a:lnTo>
                  <a:pt x="2567678" y="1650012"/>
                </a:lnTo>
                <a:lnTo>
                  <a:pt x="2525802" y="1675803"/>
                </a:lnTo>
                <a:lnTo>
                  <a:pt x="2486669" y="1704478"/>
                </a:lnTo>
                <a:lnTo>
                  <a:pt x="2450078" y="1735800"/>
                </a:lnTo>
                <a:lnTo>
                  <a:pt x="2415827" y="1769535"/>
                </a:lnTo>
                <a:lnTo>
                  <a:pt x="2383716" y="1805447"/>
                </a:lnTo>
                <a:lnTo>
                  <a:pt x="2353545" y="1843300"/>
                </a:lnTo>
                <a:lnTo>
                  <a:pt x="2325111" y="1882858"/>
                </a:lnTo>
                <a:lnTo>
                  <a:pt x="2298215" y="1923886"/>
                </a:lnTo>
                <a:lnTo>
                  <a:pt x="2272654" y="1966149"/>
                </a:lnTo>
                <a:lnTo>
                  <a:pt x="2248229" y="2009410"/>
                </a:lnTo>
                <a:lnTo>
                  <a:pt x="2224738" y="2053435"/>
                </a:lnTo>
                <a:lnTo>
                  <a:pt x="2201981" y="2097987"/>
                </a:lnTo>
                <a:lnTo>
                  <a:pt x="2179755" y="2142831"/>
                </a:lnTo>
                <a:lnTo>
                  <a:pt x="2136098" y="2232452"/>
                </a:lnTo>
                <a:lnTo>
                  <a:pt x="2114264" y="2276758"/>
                </a:lnTo>
                <a:lnTo>
                  <a:pt x="2092159" y="2320414"/>
                </a:lnTo>
                <a:lnTo>
                  <a:pt x="2068858" y="2364804"/>
                </a:lnTo>
                <a:lnTo>
                  <a:pt x="2044909" y="2408793"/>
                </a:lnTo>
                <a:lnTo>
                  <a:pt x="2020297" y="2452344"/>
                </a:lnTo>
                <a:lnTo>
                  <a:pt x="1995008" y="2495418"/>
                </a:lnTo>
                <a:lnTo>
                  <a:pt x="1969026" y="2537978"/>
                </a:lnTo>
                <a:lnTo>
                  <a:pt x="1942335" y="2579985"/>
                </a:lnTo>
                <a:lnTo>
                  <a:pt x="1914922" y="2621400"/>
                </a:lnTo>
                <a:lnTo>
                  <a:pt x="1886770" y="2662186"/>
                </a:lnTo>
                <a:lnTo>
                  <a:pt x="1857865" y="2702305"/>
                </a:lnTo>
                <a:lnTo>
                  <a:pt x="1828192" y="2741718"/>
                </a:lnTo>
                <a:lnTo>
                  <a:pt x="1797735" y="2780388"/>
                </a:lnTo>
                <a:lnTo>
                  <a:pt x="1766479" y="2818275"/>
                </a:lnTo>
                <a:lnTo>
                  <a:pt x="1734409" y="2855343"/>
                </a:lnTo>
                <a:lnTo>
                  <a:pt x="1701511" y="2891552"/>
                </a:lnTo>
                <a:lnTo>
                  <a:pt x="1667768" y="2926865"/>
                </a:lnTo>
                <a:lnTo>
                  <a:pt x="1633166" y="2961243"/>
                </a:lnTo>
                <a:lnTo>
                  <a:pt x="1597689" y="2994649"/>
                </a:lnTo>
                <a:lnTo>
                  <a:pt x="1561324" y="3027044"/>
                </a:lnTo>
                <a:lnTo>
                  <a:pt x="1524053" y="3058390"/>
                </a:lnTo>
                <a:lnTo>
                  <a:pt x="1485863" y="3088649"/>
                </a:lnTo>
                <a:lnTo>
                  <a:pt x="1446738" y="3117783"/>
                </a:lnTo>
                <a:lnTo>
                  <a:pt x="1406663" y="3145753"/>
                </a:lnTo>
                <a:lnTo>
                  <a:pt x="1365623" y="3172521"/>
                </a:lnTo>
                <a:lnTo>
                  <a:pt x="1323603" y="3198050"/>
                </a:lnTo>
                <a:lnTo>
                  <a:pt x="1280587" y="3222301"/>
                </a:lnTo>
                <a:lnTo>
                  <a:pt x="1236561" y="3245236"/>
                </a:lnTo>
                <a:lnTo>
                  <a:pt x="1191510" y="3266817"/>
                </a:lnTo>
                <a:lnTo>
                  <a:pt x="1156199" y="3282381"/>
                </a:lnTo>
                <a:lnTo>
                  <a:pt x="1118930" y="3297569"/>
                </a:lnTo>
                <a:lnTo>
                  <a:pt x="1079871" y="3312263"/>
                </a:lnTo>
                <a:lnTo>
                  <a:pt x="1039191" y="3326348"/>
                </a:lnTo>
                <a:lnTo>
                  <a:pt x="997059" y="3339706"/>
                </a:lnTo>
                <a:lnTo>
                  <a:pt x="953643" y="3352222"/>
                </a:lnTo>
                <a:lnTo>
                  <a:pt x="909113" y="3363779"/>
                </a:lnTo>
                <a:lnTo>
                  <a:pt x="863637" y="3374260"/>
                </a:lnTo>
                <a:lnTo>
                  <a:pt x="817383" y="3383549"/>
                </a:lnTo>
                <a:lnTo>
                  <a:pt x="770521" y="3391530"/>
                </a:lnTo>
                <a:lnTo>
                  <a:pt x="723219" y="3398087"/>
                </a:lnTo>
                <a:lnTo>
                  <a:pt x="675647" y="3403102"/>
                </a:lnTo>
                <a:lnTo>
                  <a:pt x="627972" y="3406459"/>
                </a:lnTo>
                <a:lnTo>
                  <a:pt x="580364" y="3408043"/>
                </a:lnTo>
                <a:lnTo>
                  <a:pt x="532992" y="3407736"/>
                </a:lnTo>
                <a:lnTo>
                  <a:pt x="486024" y="3405422"/>
                </a:lnTo>
                <a:lnTo>
                  <a:pt x="439628" y="3400986"/>
                </a:lnTo>
                <a:lnTo>
                  <a:pt x="393974" y="3394309"/>
                </a:lnTo>
                <a:lnTo>
                  <a:pt x="349231" y="3385276"/>
                </a:lnTo>
                <a:lnTo>
                  <a:pt x="305567" y="3373771"/>
                </a:lnTo>
                <a:lnTo>
                  <a:pt x="263151" y="3359677"/>
                </a:lnTo>
                <a:lnTo>
                  <a:pt x="222152" y="3342877"/>
                </a:lnTo>
                <a:lnTo>
                  <a:pt x="182738" y="3323256"/>
                </a:lnTo>
                <a:lnTo>
                  <a:pt x="145079" y="3300696"/>
                </a:lnTo>
                <a:lnTo>
                  <a:pt x="109343" y="3275082"/>
                </a:lnTo>
                <a:lnTo>
                  <a:pt x="75698" y="3246297"/>
                </a:lnTo>
                <a:lnTo>
                  <a:pt x="44314" y="3214224"/>
                </a:lnTo>
                <a:lnTo>
                  <a:pt x="15360" y="3178748"/>
                </a:lnTo>
                <a:lnTo>
                  <a:pt x="0" y="3156021"/>
                </a:lnTo>
                <a:lnTo>
                  <a:pt x="0" y="2388220"/>
                </a:lnTo>
                <a:close/>
              </a:path>
              <a:path w="5221605" h="3408045">
                <a:moveTo>
                  <a:pt x="0" y="0"/>
                </a:moveTo>
                <a:lnTo>
                  <a:pt x="4928924" y="0"/>
                </a:lnTo>
                <a:lnTo>
                  <a:pt x="4951388" y="36658"/>
                </a:lnTo>
                <a:lnTo>
                  <a:pt x="4976398" y="78614"/>
                </a:lnTo>
                <a:lnTo>
                  <a:pt x="5000921" y="121097"/>
                </a:lnTo>
                <a:lnTo>
                  <a:pt x="5024826" y="164072"/>
                </a:lnTo>
                <a:lnTo>
                  <a:pt x="5047982" y="207510"/>
                </a:lnTo>
                <a:lnTo>
                  <a:pt x="5070259" y="251376"/>
                </a:lnTo>
                <a:lnTo>
                  <a:pt x="5091526" y="295639"/>
                </a:lnTo>
                <a:lnTo>
                  <a:pt x="5111653" y="340266"/>
                </a:lnTo>
                <a:lnTo>
                  <a:pt x="5130510" y="385225"/>
                </a:lnTo>
                <a:lnTo>
                  <a:pt x="5147964" y="430484"/>
                </a:lnTo>
                <a:lnTo>
                  <a:pt x="5163887" y="476010"/>
                </a:lnTo>
                <a:lnTo>
                  <a:pt x="5178148" y="521771"/>
                </a:lnTo>
                <a:lnTo>
                  <a:pt x="5190615" y="567734"/>
                </a:lnTo>
                <a:lnTo>
                  <a:pt x="5201159" y="613868"/>
                </a:lnTo>
                <a:lnTo>
                  <a:pt x="5209649" y="660139"/>
                </a:lnTo>
                <a:lnTo>
                  <a:pt x="5215954" y="706516"/>
                </a:lnTo>
                <a:lnTo>
                  <a:pt x="5219944" y="752966"/>
                </a:lnTo>
                <a:lnTo>
                  <a:pt x="5221488" y="799457"/>
                </a:lnTo>
                <a:lnTo>
                  <a:pt x="5220456" y="845956"/>
                </a:lnTo>
                <a:lnTo>
                  <a:pt x="5216717" y="892431"/>
                </a:lnTo>
                <a:lnTo>
                  <a:pt x="5210141" y="938850"/>
                </a:lnTo>
                <a:lnTo>
                  <a:pt x="5200596" y="985181"/>
                </a:lnTo>
                <a:lnTo>
                  <a:pt x="5187130" y="1034603"/>
                </a:lnTo>
                <a:lnTo>
                  <a:pt x="5170991" y="1081792"/>
                </a:lnTo>
                <a:lnTo>
                  <a:pt x="5152292" y="1126789"/>
                </a:lnTo>
                <a:lnTo>
                  <a:pt x="5131143" y="1169632"/>
                </a:lnTo>
                <a:lnTo>
                  <a:pt x="5107658" y="1210362"/>
                </a:lnTo>
                <a:lnTo>
                  <a:pt x="5081948" y="1249018"/>
                </a:lnTo>
                <a:lnTo>
                  <a:pt x="5054125" y="1285641"/>
                </a:lnTo>
                <a:lnTo>
                  <a:pt x="5024301" y="1320270"/>
                </a:lnTo>
                <a:lnTo>
                  <a:pt x="4992588" y="1352944"/>
                </a:lnTo>
                <a:lnTo>
                  <a:pt x="4959097" y="1383704"/>
                </a:lnTo>
                <a:lnTo>
                  <a:pt x="4923941" y="1412590"/>
                </a:lnTo>
                <a:lnTo>
                  <a:pt x="4887232" y="1439641"/>
                </a:lnTo>
                <a:lnTo>
                  <a:pt x="4849081" y="1464896"/>
                </a:lnTo>
                <a:lnTo>
                  <a:pt x="4809601" y="1488397"/>
                </a:lnTo>
                <a:lnTo>
                  <a:pt x="4768902" y="1510181"/>
                </a:lnTo>
                <a:lnTo>
                  <a:pt x="4727099" y="1530291"/>
                </a:lnTo>
                <a:lnTo>
                  <a:pt x="4684301" y="1548764"/>
                </a:lnTo>
                <a:lnTo>
                  <a:pt x="4640621" y="1565641"/>
                </a:lnTo>
                <a:lnTo>
                  <a:pt x="4596171" y="1580962"/>
                </a:lnTo>
                <a:lnTo>
                  <a:pt x="4551063" y="1594767"/>
                </a:lnTo>
                <a:lnTo>
                  <a:pt x="4505409" y="1607094"/>
                </a:lnTo>
                <a:lnTo>
                  <a:pt x="4459321" y="1617985"/>
                </a:lnTo>
                <a:lnTo>
                  <a:pt x="4412910" y="1627479"/>
                </a:lnTo>
                <a:lnTo>
                  <a:pt x="4366289" y="1635615"/>
                </a:lnTo>
                <a:lnTo>
                  <a:pt x="4319569" y="1642434"/>
                </a:lnTo>
                <a:lnTo>
                  <a:pt x="4272862" y="1647975"/>
                </a:lnTo>
                <a:lnTo>
                  <a:pt x="4226281" y="1652277"/>
                </a:lnTo>
                <a:lnTo>
                  <a:pt x="4179937" y="1655382"/>
                </a:lnTo>
                <a:lnTo>
                  <a:pt x="4133942" y="1657328"/>
                </a:lnTo>
                <a:lnTo>
                  <a:pt x="4088408" y="1658156"/>
                </a:lnTo>
                <a:lnTo>
                  <a:pt x="4043447" y="1657905"/>
                </a:lnTo>
                <a:lnTo>
                  <a:pt x="3999171" y="1656615"/>
                </a:lnTo>
                <a:lnTo>
                  <a:pt x="3953863" y="1654156"/>
                </a:lnTo>
                <a:lnTo>
                  <a:pt x="3907874" y="1650540"/>
                </a:lnTo>
                <a:lnTo>
                  <a:pt x="3861261" y="1645906"/>
                </a:lnTo>
                <a:lnTo>
                  <a:pt x="3814078" y="1640395"/>
                </a:lnTo>
                <a:lnTo>
                  <a:pt x="3766383" y="1634147"/>
                </a:lnTo>
                <a:lnTo>
                  <a:pt x="3669675" y="1619999"/>
                </a:lnTo>
                <a:lnTo>
                  <a:pt x="3422819" y="1581539"/>
                </a:lnTo>
                <a:lnTo>
                  <a:pt x="3373022" y="1574438"/>
                </a:lnTo>
                <a:lnTo>
                  <a:pt x="3323213" y="1567860"/>
                </a:lnTo>
                <a:lnTo>
                  <a:pt x="3273448" y="1561947"/>
                </a:lnTo>
                <a:lnTo>
                  <a:pt x="3223781" y="1556837"/>
                </a:lnTo>
                <a:lnTo>
                  <a:pt x="3174270" y="1552672"/>
                </a:lnTo>
                <a:lnTo>
                  <a:pt x="3124970" y="1549591"/>
                </a:lnTo>
                <a:lnTo>
                  <a:pt x="3075935" y="1547735"/>
                </a:lnTo>
                <a:lnTo>
                  <a:pt x="3027223" y="1547243"/>
                </a:lnTo>
                <a:lnTo>
                  <a:pt x="2978889" y="1548256"/>
                </a:lnTo>
                <a:lnTo>
                  <a:pt x="2930988" y="1550914"/>
                </a:lnTo>
                <a:lnTo>
                  <a:pt x="2883576" y="1555356"/>
                </a:lnTo>
                <a:lnTo>
                  <a:pt x="2836710" y="1561724"/>
                </a:lnTo>
                <a:lnTo>
                  <a:pt x="2790443" y="1570156"/>
                </a:lnTo>
                <a:lnTo>
                  <a:pt x="2744833" y="1580794"/>
                </a:lnTo>
                <a:lnTo>
                  <a:pt x="0" y="23882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372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6484222" y="8614644"/>
            <a:ext cx="5404485" cy="1672589"/>
          </a:xfrm>
          <a:custGeom>
            <a:avLst/>
            <a:gdLst/>
            <a:ahLst/>
            <a:cxnLst/>
            <a:rect l="l" t="t" r="r" b="b"/>
            <a:pathLst>
              <a:path w="5404484" h="1672590">
                <a:moveTo>
                  <a:pt x="1951093" y="47248"/>
                </a:moveTo>
                <a:lnTo>
                  <a:pt x="1999543" y="34391"/>
                </a:lnTo>
                <a:lnTo>
                  <a:pt x="2048434" y="23440"/>
                </a:lnTo>
                <a:lnTo>
                  <a:pt x="2097670" y="14473"/>
                </a:lnTo>
                <a:lnTo>
                  <a:pt x="2147154" y="7567"/>
                </a:lnTo>
                <a:lnTo>
                  <a:pt x="2196789" y="2801"/>
                </a:lnTo>
                <a:lnTo>
                  <a:pt x="2246478" y="252"/>
                </a:lnTo>
                <a:lnTo>
                  <a:pt x="2296125" y="0"/>
                </a:lnTo>
                <a:lnTo>
                  <a:pt x="2345631" y="2120"/>
                </a:lnTo>
                <a:lnTo>
                  <a:pt x="2394902" y="6692"/>
                </a:lnTo>
                <a:lnTo>
                  <a:pt x="2443839" y="13794"/>
                </a:lnTo>
                <a:lnTo>
                  <a:pt x="2492346" y="23503"/>
                </a:lnTo>
                <a:lnTo>
                  <a:pt x="2540326" y="35898"/>
                </a:lnTo>
                <a:lnTo>
                  <a:pt x="2587682" y="51056"/>
                </a:lnTo>
                <a:lnTo>
                  <a:pt x="2634317" y="69055"/>
                </a:lnTo>
                <a:lnTo>
                  <a:pt x="2680134" y="89974"/>
                </a:lnTo>
                <a:lnTo>
                  <a:pt x="2721593" y="111845"/>
                </a:lnTo>
                <a:lnTo>
                  <a:pt x="2761943" y="135811"/>
                </a:lnTo>
                <a:lnTo>
                  <a:pt x="2801283" y="161676"/>
                </a:lnTo>
                <a:lnTo>
                  <a:pt x="2839711" y="189240"/>
                </a:lnTo>
                <a:lnTo>
                  <a:pt x="2877325" y="218305"/>
                </a:lnTo>
                <a:lnTo>
                  <a:pt x="2914224" y="248674"/>
                </a:lnTo>
                <a:lnTo>
                  <a:pt x="2950505" y="280149"/>
                </a:lnTo>
                <a:lnTo>
                  <a:pt x="2986267" y="312531"/>
                </a:lnTo>
                <a:lnTo>
                  <a:pt x="3021608" y="345622"/>
                </a:lnTo>
                <a:lnTo>
                  <a:pt x="3056625" y="379225"/>
                </a:lnTo>
                <a:lnTo>
                  <a:pt x="3195430" y="514785"/>
                </a:lnTo>
                <a:lnTo>
                  <a:pt x="3230306" y="547973"/>
                </a:lnTo>
                <a:lnTo>
                  <a:pt x="3265447" y="580483"/>
                </a:lnTo>
                <a:lnTo>
                  <a:pt x="3300953" y="612117"/>
                </a:lnTo>
                <a:lnTo>
                  <a:pt x="3336921" y="642679"/>
                </a:lnTo>
                <a:lnTo>
                  <a:pt x="3373449" y="671968"/>
                </a:lnTo>
                <a:lnTo>
                  <a:pt x="3410636" y="699788"/>
                </a:lnTo>
                <a:lnTo>
                  <a:pt x="3448580" y="725940"/>
                </a:lnTo>
                <a:lnTo>
                  <a:pt x="3487379" y="750227"/>
                </a:lnTo>
                <a:lnTo>
                  <a:pt x="3527132" y="772449"/>
                </a:lnTo>
                <a:lnTo>
                  <a:pt x="3567935" y="792410"/>
                </a:lnTo>
                <a:lnTo>
                  <a:pt x="3609888" y="809910"/>
                </a:lnTo>
                <a:lnTo>
                  <a:pt x="3653089" y="824752"/>
                </a:lnTo>
                <a:lnTo>
                  <a:pt x="3697635" y="836739"/>
                </a:lnTo>
                <a:lnTo>
                  <a:pt x="3747912" y="846306"/>
                </a:lnTo>
                <a:lnTo>
                  <a:pt x="3798361" y="851966"/>
                </a:lnTo>
                <a:lnTo>
                  <a:pt x="3848922" y="854050"/>
                </a:lnTo>
                <a:lnTo>
                  <a:pt x="3899534" y="852889"/>
                </a:lnTo>
                <a:lnTo>
                  <a:pt x="3950138" y="848814"/>
                </a:lnTo>
                <a:lnTo>
                  <a:pt x="4000671" y="842155"/>
                </a:lnTo>
                <a:lnTo>
                  <a:pt x="4051075" y="833245"/>
                </a:lnTo>
                <a:lnTo>
                  <a:pt x="4101288" y="822414"/>
                </a:lnTo>
                <a:lnTo>
                  <a:pt x="4151249" y="809992"/>
                </a:lnTo>
                <a:lnTo>
                  <a:pt x="4200899" y="796313"/>
                </a:lnTo>
                <a:lnTo>
                  <a:pt x="4250176" y="781705"/>
                </a:lnTo>
                <a:lnTo>
                  <a:pt x="4299019" y="766501"/>
                </a:lnTo>
                <a:lnTo>
                  <a:pt x="4396618" y="735529"/>
                </a:lnTo>
                <a:lnTo>
                  <a:pt x="4445709" y="720399"/>
                </a:lnTo>
                <a:lnTo>
                  <a:pt x="4494997" y="705950"/>
                </a:lnTo>
                <a:lnTo>
                  <a:pt x="4544485" y="692512"/>
                </a:lnTo>
                <a:lnTo>
                  <a:pt x="4594175" y="680418"/>
                </a:lnTo>
                <a:lnTo>
                  <a:pt x="4644069" y="670000"/>
                </a:lnTo>
                <a:lnTo>
                  <a:pt x="4694170" y="661590"/>
                </a:lnTo>
                <a:lnTo>
                  <a:pt x="4744479" y="655519"/>
                </a:lnTo>
                <a:lnTo>
                  <a:pt x="4794999" y="652120"/>
                </a:lnTo>
                <a:lnTo>
                  <a:pt x="4845732" y="651723"/>
                </a:lnTo>
                <a:lnTo>
                  <a:pt x="4896681" y="654662"/>
                </a:lnTo>
                <a:lnTo>
                  <a:pt x="4943900" y="661035"/>
                </a:lnTo>
                <a:lnTo>
                  <a:pt x="4990953" y="671376"/>
                </a:lnTo>
                <a:lnTo>
                  <a:pt x="5037357" y="685576"/>
                </a:lnTo>
                <a:lnTo>
                  <a:pt x="5082630" y="703522"/>
                </a:lnTo>
                <a:lnTo>
                  <a:pt x="5126288" y="725104"/>
                </a:lnTo>
                <a:lnTo>
                  <a:pt x="5167849" y="750210"/>
                </a:lnTo>
                <a:lnTo>
                  <a:pt x="5206830" y="778729"/>
                </a:lnTo>
                <a:lnTo>
                  <a:pt x="5242747" y="810550"/>
                </a:lnTo>
                <a:lnTo>
                  <a:pt x="5275117" y="845562"/>
                </a:lnTo>
                <a:lnTo>
                  <a:pt x="5303458" y="883653"/>
                </a:lnTo>
                <a:lnTo>
                  <a:pt x="5327287" y="924712"/>
                </a:lnTo>
                <a:lnTo>
                  <a:pt x="5346121" y="968628"/>
                </a:lnTo>
                <a:lnTo>
                  <a:pt x="5359476" y="1015289"/>
                </a:lnTo>
                <a:lnTo>
                  <a:pt x="5366897" y="1062145"/>
                </a:lnTo>
                <a:lnTo>
                  <a:pt x="5369628" y="1109309"/>
                </a:lnTo>
                <a:lnTo>
                  <a:pt x="5368892" y="1156710"/>
                </a:lnTo>
                <a:lnTo>
                  <a:pt x="5365910" y="1204274"/>
                </a:lnTo>
                <a:lnTo>
                  <a:pt x="5358096" y="1299609"/>
                </a:lnTo>
                <a:lnTo>
                  <a:pt x="5355708" y="1347236"/>
                </a:lnTo>
                <a:lnTo>
                  <a:pt x="5355773" y="1397073"/>
                </a:lnTo>
                <a:lnTo>
                  <a:pt x="5358563" y="1446455"/>
                </a:lnTo>
                <a:lnTo>
                  <a:pt x="5363935" y="1495395"/>
                </a:lnTo>
                <a:lnTo>
                  <a:pt x="5371745" y="1543901"/>
                </a:lnTo>
                <a:lnTo>
                  <a:pt x="5381846" y="1591985"/>
                </a:lnTo>
                <a:lnTo>
                  <a:pt x="5394095" y="1639656"/>
                </a:lnTo>
                <a:lnTo>
                  <a:pt x="5403954" y="1672354"/>
                </a:lnTo>
                <a:lnTo>
                  <a:pt x="0" y="1672354"/>
                </a:lnTo>
                <a:lnTo>
                  <a:pt x="35476" y="1625698"/>
                </a:lnTo>
                <a:lnTo>
                  <a:pt x="66711" y="1585960"/>
                </a:lnTo>
                <a:lnTo>
                  <a:pt x="98449" y="1546690"/>
                </a:lnTo>
                <a:lnTo>
                  <a:pt x="130670" y="1507869"/>
                </a:lnTo>
                <a:lnTo>
                  <a:pt x="163354" y="1469481"/>
                </a:lnTo>
                <a:lnTo>
                  <a:pt x="196480" y="1431508"/>
                </a:lnTo>
                <a:lnTo>
                  <a:pt x="230030" y="1393933"/>
                </a:lnTo>
                <a:lnTo>
                  <a:pt x="263982" y="1356740"/>
                </a:lnTo>
                <a:lnTo>
                  <a:pt x="298316" y="1319910"/>
                </a:lnTo>
                <a:lnTo>
                  <a:pt x="333013" y="1283427"/>
                </a:lnTo>
                <a:lnTo>
                  <a:pt x="368052" y="1247274"/>
                </a:lnTo>
                <a:lnTo>
                  <a:pt x="403413" y="1211434"/>
                </a:lnTo>
                <a:lnTo>
                  <a:pt x="439077" y="1175888"/>
                </a:lnTo>
                <a:lnTo>
                  <a:pt x="475022" y="1140621"/>
                </a:lnTo>
                <a:lnTo>
                  <a:pt x="511230" y="1105615"/>
                </a:lnTo>
                <a:lnTo>
                  <a:pt x="547679" y="1070853"/>
                </a:lnTo>
                <a:lnTo>
                  <a:pt x="584349" y="1036318"/>
                </a:lnTo>
                <a:lnTo>
                  <a:pt x="621221" y="1001992"/>
                </a:lnTo>
                <a:lnTo>
                  <a:pt x="695490" y="933900"/>
                </a:lnTo>
                <a:lnTo>
                  <a:pt x="770323" y="866441"/>
                </a:lnTo>
                <a:lnTo>
                  <a:pt x="883279" y="766138"/>
                </a:lnTo>
                <a:lnTo>
                  <a:pt x="1071955" y="600515"/>
                </a:lnTo>
                <a:lnTo>
                  <a:pt x="1147871" y="534950"/>
                </a:lnTo>
                <a:lnTo>
                  <a:pt x="1186129" y="502505"/>
                </a:lnTo>
                <a:lnTo>
                  <a:pt x="1224634" y="470384"/>
                </a:lnTo>
                <a:lnTo>
                  <a:pt x="1263420" y="438663"/>
                </a:lnTo>
                <a:lnTo>
                  <a:pt x="1302524" y="407414"/>
                </a:lnTo>
                <a:lnTo>
                  <a:pt x="1341979" y="376713"/>
                </a:lnTo>
                <a:lnTo>
                  <a:pt x="1381822" y="346633"/>
                </a:lnTo>
                <a:lnTo>
                  <a:pt x="1422088" y="317250"/>
                </a:lnTo>
                <a:lnTo>
                  <a:pt x="1462811" y="288637"/>
                </a:lnTo>
                <a:lnTo>
                  <a:pt x="1504027" y="260870"/>
                </a:lnTo>
                <a:lnTo>
                  <a:pt x="1545772" y="234021"/>
                </a:lnTo>
                <a:lnTo>
                  <a:pt x="1588079" y="208167"/>
                </a:lnTo>
                <a:lnTo>
                  <a:pt x="1630986" y="183380"/>
                </a:lnTo>
                <a:lnTo>
                  <a:pt x="1674526" y="159736"/>
                </a:lnTo>
                <a:lnTo>
                  <a:pt x="1718735" y="137309"/>
                </a:lnTo>
                <a:lnTo>
                  <a:pt x="1763648" y="116173"/>
                </a:lnTo>
                <a:lnTo>
                  <a:pt x="1809363" y="96473"/>
                </a:lnTo>
                <a:lnTo>
                  <a:pt x="1855906" y="78367"/>
                </a:lnTo>
                <a:lnTo>
                  <a:pt x="1903182" y="61933"/>
                </a:lnTo>
                <a:lnTo>
                  <a:pt x="1951093" y="47248"/>
                </a:lnTo>
                <a:close/>
              </a:path>
            </a:pathLst>
          </a:custGeom>
          <a:solidFill>
            <a:srgbClr val="FFFFFF">
              <a:alpha val="53729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10114296" y="108029"/>
            <a:ext cx="8173720" cy="8438515"/>
            <a:chOff x="10114296" y="108029"/>
            <a:chExt cx="8173720" cy="843851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14296" y="2005777"/>
              <a:ext cx="6886513" cy="654056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49779" y="108029"/>
              <a:ext cx="4438219" cy="2276474"/>
            </a:xfrm>
            <a:prstGeom prst="rect">
              <a:avLst/>
            </a:prstGeom>
          </p:spPr>
        </p:pic>
      </p:grpSp>
      <p:sp>
        <p:nvSpPr>
          <p:cNvPr id="7" name="object 7" descr=""/>
          <p:cNvSpPr/>
          <p:nvPr/>
        </p:nvSpPr>
        <p:spPr>
          <a:xfrm>
            <a:off x="3853183" y="6156350"/>
            <a:ext cx="2181860" cy="3371850"/>
          </a:xfrm>
          <a:custGeom>
            <a:avLst/>
            <a:gdLst/>
            <a:ahLst/>
            <a:cxnLst/>
            <a:rect l="l" t="t" r="r" b="b"/>
            <a:pathLst>
              <a:path w="2181860" h="3371850">
                <a:moveTo>
                  <a:pt x="615328" y="983456"/>
                </a:moveTo>
                <a:lnTo>
                  <a:pt x="0" y="983456"/>
                </a:lnTo>
                <a:lnTo>
                  <a:pt x="0" y="955192"/>
                </a:lnTo>
                <a:lnTo>
                  <a:pt x="1824" y="908524"/>
                </a:lnTo>
                <a:lnTo>
                  <a:pt x="5416" y="862692"/>
                </a:lnTo>
                <a:lnTo>
                  <a:pt x="10764" y="817724"/>
                </a:lnTo>
                <a:lnTo>
                  <a:pt x="17858" y="773648"/>
                </a:lnTo>
                <a:lnTo>
                  <a:pt x="26689" y="730492"/>
                </a:lnTo>
                <a:lnTo>
                  <a:pt x="37244" y="688283"/>
                </a:lnTo>
                <a:lnTo>
                  <a:pt x="49513" y="647048"/>
                </a:lnTo>
                <a:lnTo>
                  <a:pt x="63486" y="606817"/>
                </a:lnTo>
                <a:lnTo>
                  <a:pt x="79153" y="567616"/>
                </a:lnTo>
                <a:lnTo>
                  <a:pt x="96502" y="529473"/>
                </a:lnTo>
                <a:lnTo>
                  <a:pt x="115523" y="492415"/>
                </a:lnTo>
                <a:lnTo>
                  <a:pt x="136206" y="456472"/>
                </a:lnTo>
                <a:lnTo>
                  <a:pt x="158539" y="421670"/>
                </a:lnTo>
                <a:lnTo>
                  <a:pt x="182513" y="388036"/>
                </a:lnTo>
                <a:lnTo>
                  <a:pt x="208117" y="355600"/>
                </a:lnTo>
                <a:lnTo>
                  <a:pt x="235340" y="324388"/>
                </a:lnTo>
                <a:lnTo>
                  <a:pt x="264171" y="294429"/>
                </a:lnTo>
                <a:lnTo>
                  <a:pt x="294600" y="265749"/>
                </a:lnTo>
                <a:lnTo>
                  <a:pt x="326617" y="238377"/>
                </a:lnTo>
                <a:lnTo>
                  <a:pt x="360211" y="212340"/>
                </a:lnTo>
                <a:lnTo>
                  <a:pt x="395371" y="187667"/>
                </a:lnTo>
                <a:lnTo>
                  <a:pt x="432086" y="164385"/>
                </a:lnTo>
                <a:lnTo>
                  <a:pt x="470347" y="142521"/>
                </a:lnTo>
                <a:lnTo>
                  <a:pt x="510142" y="122103"/>
                </a:lnTo>
                <a:lnTo>
                  <a:pt x="551462" y="103160"/>
                </a:lnTo>
                <a:lnTo>
                  <a:pt x="594294" y="85718"/>
                </a:lnTo>
                <a:lnTo>
                  <a:pt x="638629" y="69806"/>
                </a:lnTo>
                <a:lnTo>
                  <a:pt x="684457" y="55451"/>
                </a:lnTo>
                <a:lnTo>
                  <a:pt x="731766" y="42681"/>
                </a:lnTo>
                <a:lnTo>
                  <a:pt x="780546" y="31524"/>
                </a:lnTo>
                <a:lnTo>
                  <a:pt x="830787" y="22007"/>
                </a:lnTo>
                <a:lnTo>
                  <a:pt x="882477" y="14158"/>
                </a:lnTo>
                <a:lnTo>
                  <a:pt x="935607" y="8005"/>
                </a:lnTo>
                <a:lnTo>
                  <a:pt x="990166" y="3576"/>
                </a:lnTo>
                <a:lnTo>
                  <a:pt x="1046143" y="898"/>
                </a:lnTo>
                <a:lnTo>
                  <a:pt x="1103527" y="0"/>
                </a:lnTo>
                <a:lnTo>
                  <a:pt x="1160246" y="931"/>
                </a:lnTo>
                <a:lnTo>
                  <a:pt x="1215788" y="3704"/>
                </a:lnTo>
                <a:lnTo>
                  <a:pt x="1270123" y="8290"/>
                </a:lnTo>
                <a:lnTo>
                  <a:pt x="1323218" y="14658"/>
                </a:lnTo>
                <a:lnTo>
                  <a:pt x="1375042" y="22778"/>
                </a:lnTo>
                <a:lnTo>
                  <a:pt x="1425563" y="32620"/>
                </a:lnTo>
                <a:lnTo>
                  <a:pt x="1474748" y="44153"/>
                </a:lnTo>
                <a:lnTo>
                  <a:pt x="1522566" y="57348"/>
                </a:lnTo>
                <a:lnTo>
                  <a:pt x="1568986" y="72174"/>
                </a:lnTo>
                <a:lnTo>
                  <a:pt x="1613975" y="88602"/>
                </a:lnTo>
                <a:lnTo>
                  <a:pt x="1657502" y="106601"/>
                </a:lnTo>
                <a:lnTo>
                  <a:pt x="1699534" y="126142"/>
                </a:lnTo>
                <a:lnTo>
                  <a:pt x="1740040" y="147193"/>
                </a:lnTo>
                <a:lnTo>
                  <a:pt x="1778989" y="169725"/>
                </a:lnTo>
                <a:lnTo>
                  <a:pt x="1816347" y="193707"/>
                </a:lnTo>
                <a:lnTo>
                  <a:pt x="1852085" y="219110"/>
                </a:lnTo>
                <a:lnTo>
                  <a:pt x="1886168" y="245904"/>
                </a:lnTo>
                <a:lnTo>
                  <a:pt x="1918567" y="274058"/>
                </a:lnTo>
                <a:lnTo>
                  <a:pt x="1949249" y="303542"/>
                </a:lnTo>
                <a:lnTo>
                  <a:pt x="1978181" y="334327"/>
                </a:lnTo>
                <a:lnTo>
                  <a:pt x="2005334" y="366381"/>
                </a:lnTo>
                <a:lnTo>
                  <a:pt x="2030673" y="399675"/>
                </a:lnTo>
                <a:lnTo>
                  <a:pt x="2054169" y="434179"/>
                </a:lnTo>
                <a:lnTo>
                  <a:pt x="2075788" y="469862"/>
                </a:lnTo>
                <a:lnTo>
                  <a:pt x="2095499" y="506695"/>
                </a:lnTo>
                <a:lnTo>
                  <a:pt x="2113287" y="544687"/>
                </a:lnTo>
                <a:lnTo>
                  <a:pt x="1062615" y="544687"/>
                </a:lnTo>
                <a:lnTo>
                  <a:pt x="1011601" y="546812"/>
                </a:lnTo>
                <a:lnTo>
                  <a:pt x="963068" y="553101"/>
                </a:lnTo>
                <a:lnTo>
                  <a:pt x="917144" y="563426"/>
                </a:lnTo>
                <a:lnTo>
                  <a:pt x="873953" y="577657"/>
                </a:lnTo>
                <a:lnTo>
                  <a:pt x="833622" y="595666"/>
                </a:lnTo>
                <a:lnTo>
                  <a:pt x="796277" y="617324"/>
                </a:lnTo>
                <a:lnTo>
                  <a:pt x="762044" y="642502"/>
                </a:lnTo>
                <a:lnTo>
                  <a:pt x="731048" y="671071"/>
                </a:lnTo>
                <a:lnTo>
                  <a:pt x="703417" y="702903"/>
                </a:lnTo>
                <a:lnTo>
                  <a:pt x="679275" y="737869"/>
                </a:lnTo>
                <a:lnTo>
                  <a:pt x="658750" y="775839"/>
                </a:lnTo>
                <a:lnTo>
                  <a:pt x="641966" y="816685"/>
                </a:lnTo>
                <a:lnTo>
                  <a:pt x="629051" y="860279"/>
                </a:lnTo>
                <a:lnTo>
                  <a:pt x="620129" y="906491"/>
                </a:lnTo>
                <a:lnTo>
                  <a:pt x="615328" y="955192"/>
                </a:lnTo>
                <a:lnTo>
                  <a:pt x="615328" y="983456"/>
                </a:lnTo>
                <a:close/>
              </a:path>
              <a:path w="2181860" h="3371850">
                <a:moveTo>
                  <a:pt x="1310009" y="2247900"/>
                </a:moveTo>
                <a:lnTo>
                  <a:pt x="707311" y="2247900"/>
                </a:lnTo>
                <a:lnTo>
                  <a:pt x="703742" y="2151036"/>
                </a:lnTo>
                <a:lnTo>
                  <a:pt x="700369" y="2095014"/>
                </a:lnTo>
                <a:lnTo>
                  <a:pt x="699595" y="2041510"/>
                </a:lnTo>
                <a:lnTo>
                  <a:pt x="701448" y="1990404"/>
                </a:lnTo>
                <a:lnTo>
                  <a:pt x="705959" y="1941574"/>
                </a:lnTo>
                <a:lnTo>
                  <a:pt x="713156" y="1894899"/>
                </a:lnTo>
                <a:lnTo>
                  <a:pt x="723069" y="1850259"/>
                </a:lnTo>
                <a:lnTo>
                  <a:pt x="735728" y="1807532"/>
                </a:lnTo>
                <a:lnTo>
                  <a:pt x="751163" y="1766597"/>
                </a:lnTo>
                <a:lnTo>
                  <a:pt x="769402" y="1727333"/>
                </a:lnTo>
                <a:lnTo>
                  <a:pt x="790477" y="1689620"/>
                </a:lnTo>
                <a:lnTo>
                  <a:pt x="814415" y="1653336"/>
                </a:lnTo>
                <a:lnTo>
                  <a:pt x="841248" y="1618360"/>
                </a:lnTo>
                <a:lnTo>
                  <a:pt x="871004" y="1584572"/>
                </a:lnTo>
                <a:lnTo>
                  <a:pt x="903713" y="1551850"/>
                </a:lnTo>
                <a:lnTo>
                  <a:pt x="939404" y="1520073"/>
                </a:lnTo>
                <a:lnTo>
                  <a:pt x="978108" y="1489120"/>
                </a:lnTo>
                <a:lnTo>
                  <a:pt x="1019853" y="1458871"/>
                </a:lnTo>
                <a:lnTo>
                  <a:pt x="1064670" y="1429204"/>
                </a:lnTo>
                <a:lnTo>
                  <a:pt x="1172254" y="1363492"/>
                </a:lnTo>
                <a:lnTo>
                  <a:pt x="1225919" y="1328635"/>
                </a:lnTo>
                <a:lnTo>
                  <a:pt x="1273837" y="1295058"/>
                </a:lnTo>
                <a:lnTo>
                  <a:pt x="1316261" y="1262395"/>
                </a:lnTo>
                <a:lnTo>
                  <a:pt x="1353443" y="1230279"/>
                </a:lnTo>
                <a:lnTo>
                  <a:pt x="1385637" y="1198342"/>
                </a:lnTo>
                <a:lnTo>
                  <a:pt x="1413095" y="1166217"/>
                </a:lnTo>
                <a:lnTo>
                  <a:pt x="1436072" y="1133538"/>
                </a:lnTo>
                <a:lnTo>
                  <a:pt x="1454819" y="1099936"/>
                </a:lnTo>
                <a:lnTo>
                  <a:pt x="1480639" y="1028499"/>
                </a:lnTo>
                <a:lnTo>
                  <a:pt x="1488217" y="989929"/>
                </a:lnTo>
                <a:lnTo>
                  <a:pt x="1492579" y="948969"/>
                </a:lnTo>
                <a:lnTo>
                  <a:pt x="1493976" y="905251"/>
                </a:lnTo>
                <a:lnTo>
                  <a:pt x="1491367" y="861005"/>
                </a:lnTo>
                <a:lnTo>
                  <a:pt x="1483664" y="818834"/>
                </a:lnTo>
                <a:lnTo>
                  <a:pt x="1471056" y="778930"/>
                </a:lnTo>
                <a:lnTo>
                  <a:pt x="1453732" y="741486"/>
                </a:lnTo>
                <a:lnTo>
                  <a:pt x="1431881" y="706693"/>
                </a:lnTo>
                <a:lnTo>
                  <a:pt x="1405691" y="674746"/>
                </a:lnTo>
                <a:lnTo>
                  <a:pt x="1375351" y="645836"/>
                </a:lnTo>
                <a:lnTo>
                  <a:pt x="1341049" y="620156"/>
                </a:lnTo>
                <a:lnTo>
                  <a:pt x="1302975" y="597898"/>
                </a:lnTo>
                <a:lnTo>
                  <a:pt x="1261317" y="579256"/>
                </a:lnTo>
                <a:lnTo>
                  <a:pt x="1216263" y="564421"/>
                </a:lnTo>
                <a:lnTo>
                  <a:pt x="1168002" y="553586"/>
                </a:lnTo>
                <a:lnTo>
                  <a:pt x="1116723" y="546944"/>
                </a:lnTo>
                <a:lnTo>
                  <a:pt x="1062615" y="544687"/>
                </a:lnTo>
                <a:lnTo>
                  <a:pt x="2113287" y="544687"/>
                </a:lnTo>
                <a:lnTo>
                  <a:pt x="2129071" y="583689"/>
                </a:lnTo>
                <a:lnTo>
                  <a:pt x="2142867" y="623789"/>
                </a:lnTo>
                <a:lnTo>
                  <a:pt x="2154629" y="664919"/>
                </a:lnTo>
                <a:lnTo>
                  <a:pt x="2164323" y="707047"/>
                </a:lnTo>
                <a:lnTo>
                  <a:pt x="2171918" y="750144"/>
                </a:lnTo>
                <a:lnTo>
                  <a:pt x="2177383" y="794179"/>
                </a:lnTo>
                <a:lnTo>
                  <a:pt x="2180685" y="839123"/>
                </a:lnTo>
                <a:lnTo>
                  <a:pt x="2181793" y="884945"/>
                </a:lnTo>
                <a:lnTo>
                  <a:pt x="2180552" y="935247"/>
                </a:lnTo>
                <a:lnTo>
                  <a:pt x="2176836" y="984055"/>
                </a:lnTo>
                <a:lnTo>
                  <a:pt x="2170651" y="1031406"/>
                </a:lnTo>
                <a:lnTo>
                  <a:pt x="2162008" y="1077342"/>
                </a:lnTo>
                <a:lnTo>
                  <a:pt x="2150913" y="1121901"/>
                </a:lnTo>
                <a:lnTo>
                  <a:pt x="2137376" y="1165123"/>
                </a:lnTo>
                <a:lnTo>
                  <a:pt x="2121405" y="1207047"/>
                </a:lnTo>
                <a:lnTo>
                  <a:pt x="2103008" y="1247713"/>
                </a:lnTo>
                <a:lnTo>
                  <a:pt x="2082194" y="1287160"/>
                </a:lnTo>
                <a:lnTo>
                  <a:pt x="2058970" y="1325427"/>
                </a:lnTo>
                <a:lnTo>
                  <a:pt x="2033346" y="1362555"/>
                </a:lnTo>
                <a:lnTo>
                  <a:pt x="2005329" y="1398581"/>
                </a:lnTo>
                <a:lnTo>
                  <a:pt x="1974927" y="1433547"/>
                </a:lnTo>
                <a:lnTo>
                  <a:pt x="1942151" y="1467490"/>
                </a:lnTo>
                <a:lnTo>
                  <a:pt x="1907006" y="1500451"/>
                </a:lnTo>
                <a:lnTo>
                  <a:pt x="1869503" y="1532469"/>
                </a:lnTo>
                <a:lnTo>
                  <a:pt x="1829649" y="1563583"/>
                </a:lnTo>
                <a:lnTo>
                  <a:pt x="1787452" y="1593834"/>
                </a:lnTo>
                <a:lnTo>
                  <a:pt x="1742922" y="1623259"/>
                </a:lnTo>
                <a:lnTo>
                  <a:pt x="1696065" y="1651899"/>
                </a:lnTo>
                <a:lnTo>
                  <a:pt x="1634643" y="1688414"/>
                </a:lnTo>
                <a:lnTo>
                  <a:pt x="1579598" y="1723365"/>
                </a:lnTo>
                <a:lnTo>
                  <a:pt x="1530638" y="1757122"/>
                </a:lnTo>
                <a:lnTo>
                  <a:pt x="1487471" y="1790055"/>
                </a:lnTo>
                <a:lnTo>
                  <a:pt x="1449803" y="1822536"/>
                </a:lnTo>
                <a:lnTo>
                  <a:pt x="1417343" y="1854936"/>
                </a:lnTo>
                <a:lnTo>
                  <a:pt x="1389797" y="1887625"/>
                </a:lnTo>
                <a:lnTo>
                  <a:pt x="1366873" y="1920975"/>
                </a:lnTo>
                <a:lnTo>
                  <a:pt x="1348279" y="1955355"/>
                </a:lnTo>
                <a:lnTo>
                  <a:pt x="1333722" y="1991137"/>
                </a:lnTo>
                <a:lnTo>
                  <a:pt x="1322909" y="2028692"/>
                </a:lnTo>
                <a:lnTo>
                  <a:pt x="1315547" y="2068390"/>
                </a:lnTo>
                <a:lnTo>
                  <a:pt x="1311345" y="2110603"/>
                </a:lnTo>
                <a:lnTo>
                  <a:pt x="1310009" y="2155700"/>
                </a:lnTo>
                <a:lnTo>
                  <a:pt x="1310009" y="2247900"/>
                </a:lnTo>
                <a:close/>
              </a:path>
              <a:path w="2181860" h="3371850">
                <a:moveTo>
                  <a:pt x="1021703" y="3371850"/>
                </a:moveTo>
                <a:lnTo>
                  <a:pt x="969996" y="3369498"/>
                </a:lnTo>
                <a:lnTo>
                  <a:pt x="921521" y="3362537"/>
                </a:lnTo>
                <a:lnTo>
                  <a:pt x="876436" y="3351106"/>
                </a:lnTo>
                <a:lnTo>
                  <a:pt x="834897" y="3335345"/>
                </a:lnTo>
                <a:lnTo>
                  <a:pt x="797063" y="3315394"/>
                </a:lnTo>
                <a:lnTo>
                  <a:pt x="763091" y="3291392"/>
                </a:lnTo>
                <a:lnTo>
                  <a:pt x="733137" y="3263480"/>
                </a:lnTo>
                <a:lnTo>
                  <a:pt x="707360" y="3231797"/>
                </a:lnTo>
                <a:lnTo>
                  <a:pt x="685917" y="3196483"/>
                </a:lnTo>
                <a:lnTo>
                  <a:pt x="668965" y="3157678"/>
                </a:lnTo>
                <a:lnTo>
                  <a:pt x="656661" y="3115521"/>
                </a:lnTo>
                <a:lnTo>
                  <a:pt x="649164" y="3070153"/>
                </a:lnTo>
                <a:lnTo>
                  <a:pt x="646630" y="3021713"/>
                </a:lnTo>
                <a:lnTo>
                  <a:pt x="649162" y="2972849"/>
                </a:lnTo>
                <a:lnTo>
                  <a:pt x="656653" y="2927115"/>
                </a:lnTo>
                <a:lnTo>
                  <a:pt x="668948" y="2884645"/>
                </a:lnTo>
                <a:lnTo>
                  <a:pt x="685889" y="2845577"/>
                </a:lnTo>
                <a:lnTo>
                  <a:pt x="707322" y="2810045"/>
                </a:lnTo>
                <a:lnTo>
                  <a:pt x="733089" y="2778185"/>
                </a:lnTo>
                <a:lnTo>
                  <a:pt x="763034" y="2750132"/>
                </a:lnTo>
                <a:lnTo>
                  <a:pt x="797002" y="2726024"/>
                </a:lnTo>
                <a:lnTo>
                  <a:pt x="834835" y="2705994"/>
                </a:lnTo>
                <a:lnTo>
                  <a:pt x="876378" y="2690179"/>
                </a:lnTo>
                <a:lnTo>
                  <a:pt x="921475" y="2678715"/>
                </a:lnTo>
                <a:lnTo>
                  <a:pt x="969968" y="2671737"/>
                </a:lnTo>
                <a:lnTo>
                  <a:pt x="1021703" y="2669381"/>
                </a:lnTo>
                <a:lnTo>
                  <a:pt x="1073405" y="2671737"/>
                </a:lnTo>
                <a:lnTo>
                  <a:pt x="1121808" y="2678715"/>
                </a:lnTo>
                <a:lnTo>
                  <a:pt x="1166767" y="2690179"/>
                </a:lnTo>
                <a:lnTo>
                  <a:pt x="1208136" y="2705994"/>
                </a:lnTo>
                <a:lnTo>
                  <a:pt x="1245769" y="2726024"/>
                </a:lnTo>
                <a:lnTo>
                  <a:pt x="1279521" y="2750132"/>
                </a:lnTo>
                <a:lnTo>
                  <a:pt x="1309245" y="2778185"/>
                </a:lnTo>
                <a:lnTo>
                  <a:pt x="1334796" y="2810045"/>
                </a:lnTo>
                <a:lnTo>
                  <a:pt x="1356028" y="2845577"/>
                </a:lnTo>
                <a:lnTo>
                  <a:pt x="1372795" y="2884645"/>
                </a:lnTo>
                <a:lnTo>
                  <a:pt x="1384953" y="2927115"/>
                </a:lnTo>
                <a:lnTo>
                  <a:pt x="1392354" y="2972849"/>
                </a:lnTo>
                <a:lnTo>
                  <a:pt x="1394854" y="3021713"/>
                </a:lnTo>
                <a:lnTo>
                  <a:pt x="1392352" y="3070153"/>
                </a:lnTo>
                <a:lnTo>
                  <a:pt x="1384944" y="3115521"/>
                </a:lnTo>
                <a:lnTo>
                  <a:pt x="1372778" y="3157678"/>
                </a:lnTo>
                <a:lnTo>
                  <a:pt x="1356000" y="3196483"/>
                </a:lnTo>
                <a:lnTo>
                  <a:pt x="1334757" y="3231797"/>
                </a:lnTo>
                <a:lnTo>
                  <a:pt x="1309196" y="3263480"/>
                </a:lnTo>
                <a:lnTo>
                  <a:pt x="1279464" y="3291392"/>
                </a:lnTo>
                <a:lnTo>
                  <a:pt x="1245708" y="3315394"/>
                </a:lnTo>
                <a:lnTo>
                  <a:pt x="1208074" y="3335345"/>
                </a:lnTo>
                <a:lnTo>
                  <a:pt x="1166710" y="3351106"/>
                </a:lnTo>
                <a:lnTo>
                  <a:pt x="1121762" y="3362537"/>
                </a:lnTo>
                <a:lnTo>
                  <a:pt x="1073377" y="3369498"/>
                </a:lnTo>
                <a:lnTo>
                  <a:pt x="1021703" y="33718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906068" y="1871599"/>
            <a:ext cx="6339205" cy="3911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731645" marR="2002155" indent="499745">
              <a:lnSpc>
                <a:spcPct val="116399"/>
              </a:lnSpc>
              <a:spcBef>
                <a:spcPts val="100"/>
              </a:spcBef>
            </a:pPr>
            <a:r>
              <a:rPr dirty="0" sz="7300" spc="1255"/>
              <a:t>Co </a:t>
            </a:r>
            <a:r>
              <a:rPr dirty="0" sz="7300" spc="1160"/>
              <a:t>budu</a:t>
            </a:r>
            <a:endParaRPr sz="7300"/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dirty="0" sz="7300" spc="940"/>
              <a:t>digitalizovat</a:t>
            </a:r>
            <a:endParaRPr sz="73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4198815"/>
            <a:ext cx="6650990" cy="6088380"/>
            <a:chOff x="0" y="4198815"/>
            <a:chExt cx="6650990" cy="6088380"/>
          </a:xfrm>
        </p:grpSpPr>
        <p:sp>
          <p:nvSpPr>
            <p:cNvPr id="3" name="object 3" descr=""/>
            <p:cNvSpPr/>
            <p:nvPr/>
          </p:nvSpPr>
          <p:spPr>
            <a:xfrm>
              <a:off x="0" y="7897436"/>
              <a:ext cx="4188460" cy="2390140"/>
            </a:xfrm>
            <a:custGeom>
              <a:avLst/>
              <a:gdLst/>
              <a:ahLst/>
              <a:cxnLst/>
              <a:rect l="l" t="t" r="r" b="b"/>
              <a:pathLst>
                <a:path w="4188460" h="2390140">
                  <a:moveTo>
                    <a:pt x="0" y="1707403"/>
                  </a:moveTo>
                  <a:lnTo>
                    <a:pt x="2234628" y="1162365"/>
                  </a:lnTo>
                  <a:lnTo>
                    <a:pt x="2184836" y="1173843"/>
                  </a:lnTo>
                  <a:lnTo>
                    <a:pt x="2134721" y="1183863"/>
                  </a:lnTo>
                  <a:lnTo>
                    <a:pt x="2084319" y="1192426"/>
                  </a:lnTo>
                  <a:lnTo>
                    <a:pt x="2033660" y="1199531"/>
                  </a:lnTo>
                  <a:lnTo>
                    <a:pt x="1982781" y="1205180"/>
                  </a:lnTo>
                  <a:lnTo>
                    <a:pt x="1930579" y="1208606"/>
                  </a:lnTo>
                  <a:lnTo>
                    <a:pt x="1878498" y="1210182"/>
                  </a:lnTo>
                  <a:lnTo>
                    <a:pt x="1826527" y="1210047"/>
                  </a:lnTo>
                  <a:lnTo>
                    <a:pt x="1774654" y="1208342"/>
                  </a:lnTo>
                  <a:lnTo>
                    <a:pt x="1722867" y="1205208"/>
                  </a:lnTo>
                  <a:lnTo>
                    <a:pt x="1671156" y="1200784"/>
                  </a:lnTo>
                  <a:lnTo>
                    <a:pt x="1619507" y="1195210"/>
                  </a:lnTo>
                  <a:lnTo>
                    <a:pt x="1567910" y="1188627"/>
                  </a:lnTo>
                  <a:lnTo>
                    <a:pt x="1516354" y="1181176"/>
                  </a:lnTo>
                  <a:lnTo>
                    <a:pt x="1462201" y="1169072"/>
                  </a:lnTo>
                  <a:lnTo>
                    <a:pt x="1412267" y="1150178"/>
                  </a:lnTo>
                  <a:lnTo>
                    <a:pt x="1366304" y="1125059"/>
                  </a:lnTo>
                  <a:lnTo>
                    <a:pt x="1324061" y="1094278"/>
                  </a:lnTo>
                  <a:lnTo>
                    <a:pt x="1285290" y="1058399"/>
                  </a:lnTo>
                  <a:lnTo>
                    <a:pt x="1249742" y="1017983"/>
                  </a:lnTo>
                  <a:lnTo>
                    <a:pt x="1217616" y="977222"/>
                  </a:lnTo>
                  <a:lnTo>
                    <a:pt x="1185906" y="936229"/>
                  </a:lnTo>
                  <a:lnTo>
                    <a:pt x="1154566" y="895015"/>
                  </a:lnTo>
                  <a:lnTo>
                    <a:pt x="1123550" y="853592"/>
                  </a:lnTo>
                  <a:lnTo>
                    <a:pt x="1092812" y="811970"/>
                  </a:lnTo>
                  <a:lnTo>
                    <a:pt x="1062305" y="770161"/>
                  </a:lnTo>
                  <a:lnTo>
                    <a:pt x="1031984" y="728177"/>
                  </a:lnTo>
                  <a:lnTo>
                    <a:pt x="1001802" y="686029"/>
                  </a:lnTo>
                  <a:lnTo>
                    <a:pt x="970783" y="642097"/>
                  </a:lnTo>
                  <a:lnTo>
                    <a:pt x="909947" y="553576"/>
                  </a:lnTo>
                  <a:lnTo>
                    <a:pt x="878979" y="509852"/>
                  </a:lnTo>
                  <a:lnTo>
                    <a:pt x="846875" y="467061"/>
                  </a:lnTo>
                  <a:lnTo>
                    <a:pt x="813060" y="425638"/>
                  </a:lnTo>
                  <a:lnTo>
                    <a:pt x="776958" y="386014"/>
                  </a:lnTo>
                  <a:lnTo>
                    <a:pt x="739966" y="348625"/>
                  </a:lnTo>
                  <a:lnTo>
                    <a:pt x="701203" y="313247"/>
                  </a:lnTo>
                  <a:lnTo>
                    <a:pt x="660755" y="279933"/>
                  </a:lnTo>
                  <a:lnTo>
                    <a:pt x="618711" y="248736"/>
                  </a:lnTo>
                  <a:lnTo>
                    <a:pt x="575160" y="219710"/>
                  </a:lnTo>
                  <a:lnTo>
                    <a:pt x="530190" y="192910"/>
                  </a:lnTo>
                  <a:lnTo>
                    <a:pt x="483889" y="168387"/>
                  </a:lnTo>
                  <a:lnTo>
                    <a:pt x="436345" y="146197"/>
                  </a:lnTo>
                  <a:lnTo>
                    <a:pt x="387646" y="126393"/>
                  </a:lnTo>
                  <a:lnTo>
                    <a:pt x="337880" y="109028"/>
                  </a:lnTo>
                  <a:lnTo>
                    <a:pt x="291694" y="94600"/>
                  </a:lnTo>
                  <a:lnTo>
                    <a:pt x="0" y="0"/>
                  </a:lnTo>
                  <a:lnTo>
                    <a:pt x="0" y="1707403"/>
                  </a:lnTo>
                  <a:close/>
                </a:path>
                <a:path w="4188460" h="2390140">
                  <a:moveTo>
                    <a:pt x="3645158" y="2368295"/>
                  </a:moveTo>
                  <a:lnTo>
                    <a:pt x="3691631" y="2356009"/>
                  </a:lnTo>
                  <a:lnTo>
                    <a:pt x="3737623" y="2342013"/>
                  </a:lnTo>
                  <a:lnTo>
                    <a:pt x="3783064" y="2326097"/>
                  </a:lnTo>
                  <a:lnTo>
                    <a:pt x="3827888" y="2308049"/>
                  </a:lnTo>
                  <a:lnTo>
                    <a:pt x="3872025" y="2287657"/>
                  </a:lnTo>
                  <a:lnTo>
                    <a:pt x="3918028" y="2263156"/>
                  </a:lnTo>
                  <a:lnTo>
                    <a:pt x="3960175" y="2236199"/>
                  </a:lnTo>
                  <a:lnTo>
                    <a:pt x="3998530" y="2206830"/>
                  </a:lnTo>
                  <a:lnTo>
                    <a:pt x="4033158" y="2175094"/>
                  </a:lnTo>
                  <a:lnTo>
                    <a:pt x="4064122" y="2141036"/>
                  </a:lnTo>
                  <a:lnTo>
                    <a:pt x="4091487" y="2104701"/>
                  </a:lnTo>
                  <a:lnTo>
                    <a:pt x="4115317" y="2066136"/>
                  </a:lnTo>
                  <a:lnTo>
                    <a:pt x="4135677" y="2025384"/>
                  </a:lnTo>
                  <a:lnTo>
                    <a:pt x="4152630" y="1982491"/>
                  </a:lnTo>
                  <a:lnTo>
                    <a:pt x="4166241" y="1937502"/>
                  </a:lnTo>
                  <a:lnTo>
                    <a:pt x="4176574" y="1890462"/>
                  </a:lnTo>
                  <a:lnTo>
                    <a:pt x="4183693" y="1841417"/>
                  </a:lnTo>
                  <a:lnTo>
                    <a:pt x="4187662" y="1790411"/>
                  </a:lnTo>
                  <a:lnTo>
                    <a:pt x="4188004" y="1739303"/>
                  </a:lnTo>
                  <a:lnTo>
                    <a:pt x="4185084" y="1689222"/>
                  </a:lnTo>
                  <a:lnTo>
                    <a:pt x="4179034" y="1640136"/>
                  </a:lnTo>
                  <a:lnTo>
                    <a:pt x="4169987" y="1592014"/>
                  </a:lnTo>
                  <a:lnTo>
                    <a:pt x="4158075" y="1544822"/>
                  </a:lnTo>
                  <a:lnTo>
                    <a:pt x="4143430" y="1498528"/>
                  </a:lnTo>
                  <a:lnTo>
                    <a:pt x="4126184" y="1453101"/>
                  </a:lnTo>
                  <a:lnTo>
                    <a:pt x="4106470" y="1408508"/>
                  </a:lnTo>
                  <a:lnTo>
                    <a:pt x="4084420" y="1364717"/>
                  </a:lnTo>
                  <a:lnTo>
                    <a:pt x="4060166" y="1321695"/>
                  </a:lnTo>
                  <a:lnTo>
                    <a:pt x="4033840" y="1279410"/>
                  </a:lnTo>
                  <a:lnTo>
                    <a:pt x="4005575" y="1237830"/>
                  </a:lnTo>
                  <a:lnTo>
                    <a:pt x="3975899" y="1198353"/>
                  </a:lnTo>
                  <a:lnTo>
                    <a:pt x="3944182" y="1160650"/>
                  </a:lnTo>
                  <a:lnTo>
                    <a:pt x="3910523" y="1124812"/>
                  </a:lnTo>
                  <a:lnTo>
                    <a:pt x="3875023" y="1090930"/>
                  </a:lnTo>
                  <a:lnTo>
                    <a:pt x="3837781" y="1059097"/>
                  </a:lnTo>
                  <a:lnTo>
                    <a:pt x="3798896" y="1029405"/>
                  </a:lnTo>
                  <a:lnTo>
                    <a:pt x="3757198" y="1002472"/>
                  </a:lnTo>
                  <a:lnTo>
                    <a:pt x="3714204" y="979721"/>
                  </a:lnTo>
                  <a:lnTo>
                    <a:pt x="3669997" y="960820"/>
                  </a:lnTo>
                  <a:lnTo>
                    <a:pt x="3624660" y="945441"/>
                  </a:lnTo>
                  <a:lnTo>
                    <a:pt x="3578275" y="933252"/>
                  </a:lnTo>
                  <a:lnTo>
                    <a:pt x="3530924" y="923925"/>
                  </a:lnTo>
                  <a:lnTo>
                    <a:pt x="3482691" y="917128"/>
                  </a:lnTo>
                  <a:lnTo>
                    <a:pt x="3433657" y="912533"/>
                  </a:lnTo>
                  <a:lnTo>
                    <a:pt x="3385131" y="910065"/>
                  </a:lnTo>
                  <a:lnTo>
                    <a:pt x="3336772" y="909458"/>
                  </a:lnTo>
                  <a:lnTo>
                    <a:pt x="3288566" y="910554"/>
                  </a:lnTo>
                  <a:lnTo>
                    <a:pt x="3240496" y="913198"/>
                  </a:lnTo>
                  <a:lnTo>
                    <a:pt x="3192549" y="917232"/>
                  </a:lnTo>
                  <a:lnTo>
                    <a:pt x="3144707" y="922501"/>
                  </a:lnTo>
                  <a:lnTo>
                    <a:pt x="3096956" y="928846"/>
                  </a:lnTo>
                  <a:lnTo>
                    <a:pt x="3049281" y="936113"/>
                  </a:lnTo>
                  <a:lnTo>
                    <a:pt x="2793584" y="980980"/>
                  </a:lnTo>
                  <a:lnTo>
                    <a:pt x="2747432" y="992237"/>
                  </a:lnTo>
                  <a:lnTo>
                    <a:pt x="2701581" y="1004613"/>
                  </a:lnTo>
                  <a:lnTo>
                    <a:pt x="2656049" y="1018104"/>
                  </a:lnTo>
                  <a:lnTo>
                    <a:pt x="2610860" y="1032704"/>
                  </a:lnTo>
                  <a:lnTo>
                    <a:pt x="2566038" y="1048408"/>
                  </a:lnTo>
                  <a:lnTo>
                    <a:pt x="2521605" y="1065209"/>
                  </a:lnTo>
                  <a:lnTo>
                    <a:pt x="2477585" y="1083103"/>
                  </a:lnTo>
                  <a:lnTo>
                    <a:pt x="2429905" y="1101872"/>
                  </a:lnTo>
                  <a:lnTo>
                    <a:pt x="2381736" y="1119183"/>
                  </a:lnTo>
                  <a:lnTo>
                    <a:pt x="2333111" y="1135035"/>
                  </a:lnTo>
                  <a:lnTo>
                    <a:pt x="2284064" y="1149429"/>
                  </a:lnTo>
                  <a:lnTo>
                    <a:pt x="2234628" y="1162365"/>
                  </a:lnTo>
                  <a:lnTo>
                    <a:pt x="0" y="1707403"/>
                  </a:lnTo>
                  <a:lnTo>
                    <a:pt x="0" y="2389563"/>
                  </a:lnTo>
                  <a:lnTo>
                    <a:pt x="3545545" y="2389563"/>
                  </a:lnTo>
                  <a:lnTo>
                    <a:pt x="3551037" y="2388588"/>
                  </a:lnTo>
                  <a:lnTo>
                    <a:pt x="3598270" y="2379084"/>
                  </a:lnTo>
                  <a:lnTo>
                    <a:pt x="3645158" y="2368295"/>
                  </a:lnTo>
                  <a:close/>
                </a:path>
              </a:pathLst>
            </a:custGeom>
            <a:solidFill>
              <a:srgbClr val="FFFFFF">
                <a:alpha val="5372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4198822"/>
              <a:ext cx="6650990" cy="4112260"/>
            </a:xfrm>
            <a:custGeom>
              <a:avLst/>
              <a:gdLst/>
              <a:ahLst/>
              <a:cxnLst/>
              <a:rect l="l" t="t" r="r" b="b"/>
              <a:pathLst>
                <a:path w="6650990" h="4112259">
                  <a:moveTo>
                    <a:pt x="2922651" y="3273844"/>
                  </a:moveTo>
                  <a:lnTo>
                    <a:pt x="2333841" y="2840393"/>
                  </a:lnTo>
                  <a:lnTo>
                    <a:pt x="2006739" y="4108031"/>
                  </a:lnTo>
                  <a:lnTo>
                    <a:pt x="2922651" y="3273844"/>
                  </a:lnTo>
                  <a:close/>
                </a:path>
                <a:path w="6650990" h="4112259">
                  <a:moveTo>
                    <a:pt x="6650672" y="0"/>
                  </a:moveTo>
                  <a:lnTo>
                    <a:pt x="0" y="1840928"/>
                  </a:lnTo>
                  <a:lnTo>
                    <a:pt x="0" y="2104059"/>
                  </a:lnTo>
                  <a:lnTo>
                    <a:pt x="1226591" y="2446223"/>
                  </a:lnTo>
                  <a:lnTo>
                    <a:pt x="6639433" y="6527"/>
                  </a:lnTo>
                  <a:lnTo>
                    <a:pt x="1324825" y="2550299"/>
                  </a:lnTo>
                  <a:lnTo>
                    <a:pt x="1868385" y="4077004"/>
                  </a:lnTo>
                  <a:lnTo>
                    <a:pt x="2145957" y="2694914"/>
                  </a:lnTo>
                  <a:lnTo>
                    <a:pt x="6640131" y="6870"/>
                  </a:lnTo>
                  <a:lnTo>
                    <a:pt x="2383066" y="2741168"/>
                  </a:lnTo>
                  <a:lnTo>
                    <a:pt x="4430141" y="4111701"/>
                  </a:lnTo>
                  <a:lnTo>
                    <a:pt x="665067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/>
          <p:nvPr/>
        </p:nvSpPr>
        <p:spPr>
          <a:xfrm>
            <a:off x="12256554" y="8617115"/>
            <a:ext cx="6031865" cy="1670050"/>
          </a:xfrm>
          <a:custGeom>
            <a:avLst/>
            <a:gdLst/>
            <a:ahLst/>
            <a:cxnLst/>
            <a:rect l="l" t="t" r="r" b="b"/>
            <a:pathLst>
              <a:path w="6031865" h="1670050">
                <a:moveTo>
                  <a:pt x="2775623" y="34912"/>
                </a:moveTo>
                <a:lnTo>
                  <a:pt x="2754655" y="3060"/>
                </a:lnTo>
                <a:lnTo>
                  <a:pt x="2735034" y="0"/>
                </a:lnTo>
                <a:lnTo>
                  <a:pt x="2671203" y="7962"/>
                </a:lnTo>
                <a:lnTo>
                  <a:pt x="2671203" y="80708"/>
                </a:lnTo>
                <a:lnTo>
                  <a:pt x="2414638" y="516991"/>
                </a:lnTo>
                <a:lnTo>
                  <a:pt x="1521180" y="449237"/>
                </a:lnTo>
                <a:lnTo>
                  <a:pt x="1397787" y="439877"/>
                </a:lnTo>
                <a:lnTo>
                  <a:pt x="1211046" y="425716"/>
                </a:lnTo>
                <a:lnTo>
                  <a:pt x="398195" y="364070"/>
                </a:lnTo>
                <a:lnTo>
                  <a:pt x="2671203" y="80708"/>
                </a:lnTo>
                <a:lnTo>
                  <a:pt x="2671203" y="7962"/>
                </a:lnTo>
                <a:lnTo>
                  <a:pt x="31635" y="337007"/>
                </a:lnTo>
                <a:lnTo>
                  <a:pt x="28790" y="337934"/>
                </a:lnTo>
                <a:lnTo>
                  <a:pt x="25336" y="338302"/>
                </a:lnTo>
                <a:lnTo>
                  <a:pt x="23456" y="339293"/>
                </a:lnTo>
                <a:lnTo>
                  <a:pt x="21678" y="339737"/>
                </a:lnTo>
                <a:lnTo>
                  <a:pt x="20243" y="340664"/>
                </a:lnTo>
                <a:lnTo>
                  <a:pt x="18859" y="341109"/>
                </a:lnTo>
                <a:lnTo>
                  <a:pt x="16700" y="342849"/>
                </a:lnTo>
                <a:lnTo>
                  <a:pt x="13741" y="344398"/>
                </a:lnTo>
                <a:lnTo>
                  <a:pt x="12763" y="345503"/>
                </a:lnTo>
                <a:lnTo>
                  <a:pt x="11811" y="346125"/>
                </a:lnTo>
                <a:lnTo>
                  <a:pt x="10375" y="347954"/>
                </a:lnTo>
                <a:lnTo>
                  <a:pt x="8750" y="349262"/>
                </a:lnTo>
                <a:lnTo>
                  <a:pt x="7264" y="351777"/>
                </a:lnTo>
                <a:lnTo>
                  <a:pt x="5105" y="354241"/>
                </a:lnTo>
                <a:lnTo>
                  <a:pt x="4800" y="355053"/>
                </a:lnTo>
                <a:lnTo>
                  <a:pt x="4368" y="355612"/>
                </a:lnTo>
                <a:lnTo>
                  <a:pt x="3454" y="358267"/>
                </a:lnTo>
                <a:lnTo>
                  <a:pt x="2159" y="360476"/>
                </a:lnTo>
                <a:lnTo>
                  <a:pt x="1663" y="363499"/>
                </a:lnTo>
                <a:lnTo>
                  <a:pt x="685" y="366344"/>
                </a:lnTo>
                <a:lnTo>
                  <a:pt x="469" y="366941"/>
                </a:lnTo>
                <a:lnTo>
                  <a:pt x="457" y="370865"/>
                </a:lnTo>
                <a:lnTo>
                  <a:pt x="0" y="373710"/>
                </a:lnTo>
                <a:lnTo>
                  <a:pt x="469" y="375958"/>
                </a:lnTo>
                <a:lnTo>
                  <a:pt x="482" y="378764"/>
                </a:lnTo>
                <a:lnTo>
                  <a:pt x="774" y="379641"/>
                </a:lnTo>
                <a:lnTo>
                  <a:pt x="800" y="380466"/>
                </a:lnTo>
                <a:lnTo>
                  <a:pt x="2095" y="383578"/>
                </a:lnTo>
                <a:lnTo>
                  <a:pt x="2794" y="386829"/>
                </a:lnTo>
                <a:lnTo>
                  <a:pt x="3683" y="388200"/>
                </a:lnTo>
                <a:lnTo>
                  <a:pt x="4267" y="389890"/>
                </a:lnTo>
                <a:lnTo>
                  <a:pt x="5295" y="391223"/>
                </a:lnTo>
                <a:lnTo>
                  <a:pt x="5854" y="392544"/>
                </a:lnTo>
                <a:lnTo>
                  <a:pt x="8039" y="394855"/>
                </a:lnTo>
                <a:lnTo>
                  <a:pt x="9918" y="397700"/>
                </a:lnTo>
                <a:lnTo>
                  <a:pt x="10883" y="398411"/>
                </a:lnTo>
                <a:lnTo>
                  <a:pt x="11671" y="399415"/>
                </a:lnTo>
                <a:lnTo>
                  <a:pt x="1395818" y="1669884"/>
                </a:lnTo>
                <a:lnTo>
                  <a:pt x="1502664" y="1669884"/>
                </a:lnTo>
                <a:lnTo>
                  <a:pt x="166624" y="443611"/>
                </a:lnTo>
                <a:lnTo>
                  <a:pt x="1972792" y="907034"/>
                </a:lnTo>
                <a:lnTo>
                  <a:pt x="1867166" y="1316812"/>
                </a:lnTo>
                <a:lnTo>
                  <a:pt x="1867128" y="1317066"/>
                </a:lnTo>
                <a:lnTo>
                  <a:pt x="1776183" y="1669884"/>
                </a:lnTo>
                <a:lnTo>
                  <a:pt x="1850809" y="1669884"/>
                </a:lnTo>
                <a:lnTo>
                  <a:pt x="1928698" y="1367713"/>
                </a:lnTo>
                <a:lnTo>
                  <a:pt x="2528671" y="1483410"/>
                </a:lnTo>
                <a:lnTo>
                  <a:pt x="2528811" y="1483436"/>
                </a:lnTo>
                <a:lnTo>
                  <a:pt x="2531541" y="1483956"/>
                </a:lnTo>
                <a:lnTo>
                  <a:pt x="2533840" y="1484185"/>
                </a:lnTo>
                <a:lnTo>
                  <a:pt x="2536101" y="1484185"/>
                </a:lnTo>
                <a:lnTo>
                  <a:pt x="2541143" y="1484185"/>
                </a:lnTo>
                <a:lnTo>
                  <a:pt x="2546248" y="1483131"/>
                </a:lnTo>
                <a:lnTo>
                  <a:pt x="2551061" y="1480947"/>
                </a:lnTo>
                <a:lnTo>
                  <a:pt x="2552357" y="1480083"/>
                </a:lnTo>
                <a:lnTo>
                  <a:pt x="2554274" y="1479283"/>
                </a:lnTo>
                <a:lnTo>
                  <a:pt x="2558377" y="1476095"/>
                </a:lnTo>
                <a:lnTo>
                  <a:pt x="2560599" y="1474622"/>
                </a:lnTo>
                <a:lnTo>
                  <a:pt x="2561107" y="1473974"/>
                </a:lnTo>
                <a:lnTo>
                  <a:pt x="2561780" y="1473454"/>
                </a:lnTo>
                <a:lnTo>
                  <a:pt x="2566149" y="1467612"/>
                </a:lnTo>
                <a:lnTo>
                  <a:pt x="2567533" y="1465872"/>
                </a:lnTo>
                <a:lnTo>
                  <a:pt x="2567609" y="1465668"/>
                </a:lnTo>
                <a:lnTo>
                  <a:pt x="2571483" y="1455420"/>
                </a:lnTo>
                <a:lnTo>
                  <a:pt x="2571496" y="1455089"/>
                </a:lnTo>
                <a:lnTo>
                  <a:pt x="2571712" y="1450390"/>
                </a:lnTo>
                <a:lnTo>
                  <a:pt x="2572004" y="1444002"/>
                </a:lnTo>
                <a:lnTo>
                  <a:pt x="2560345" y="1341653"/>
                </a:lnTo>
                <a:lnTo>
                  <a:pt x="2487612" y="702932"/>
                </a:lnTo>
                <a:lnTo>
                  <a:pt x="2487612" y="1341640"/>
                </a:lnTo>
                <a:lnTo>
                  <a:pt x="2435707" y="1284960"/>
                </a:lnTo>
                <a:lnTo>
                  <a:pt x="2435707" y="1391932"/>
                </a:lnTo>
                <a:lnTo>
                  <a:pt x="1946757" y="1297673"/>
                </a:lnTo>
                <a:lnTo>
                  <a:pt x="2035187" y="954595"/>
                </a:lnTo>
                <a:lnTo>
                  <a:pt x="2435707" y="1391932"/>
                </a:lnTo>
                <a:lnTo>
                  <a:pt x="2435707" y="1284960"/>
                </a:lnTo>
                <a:lnTo>
                  <a:pt x="2241702" y="1073099"/>
                </a:lnTo>
                <a:lnTo>
                  <a:pt x="2133168" y="954570"/>
                </a:lnTo>
                <a:lnTo>
                  <a:pt x="2043480" y="856627"/>
                </a:lnTo>
                <a:lnTo>
                  <a:pt x="2038781" y="851484"/>
                </a:lnTo>
                <a:lnTo>
                  <a:pt x="2032635" y="847801"/>
                </a:lnTo>
                <a:lnTo>
                  <a:pt x="2027237" y="846416"/>
                </a:lnTo>
                <a:lnTo>
                  <a:pt x="2025802" y="846061"/>
                </a:lnTo>
                <a:lnTo>
                  <a:pt x="442861" y="439915"/>
                </a:lnTo>
                <a:lnTo>
                  <a:pt x="1685277" y="534136"/>
                </a:lnTo>
                <a:lnTo>
                  <a:pt x="2401862" y="588479"/>
                </a:lnTo>
                <a:lnTo>
                  <a:pt x="2487612" y="1341640"/>
                </a:lnTo>
                <a:lnTo>
                  <a:pt x="2487612" y="702932"/>
                </a:lnTo>
                <a:lnTo>
                  <a:pt x="2471636" y="562622"/>
                </a:lnTo>
                <a:lnTo>
                  <a:pt x="2498471" y="516991"/>
                </a:lnTo>
                <a:lnTo>
                  <a:pt x="2755023" y="80708"/>
                </a:lnTo>
                <a:lnTo>
                  <a:pt x="2770657" y="54114"/>
                </a:lnTo>
                <a:lnTo>
                  <a:pt x="2774518" y="44767"/>
                </a:lnTo>
                <a:lnTo>
                  <a:pt x="2775623" y="34912"/>
                </a:lnTo>
                <a:close/>
              </a:path>
              <a:path w="6031865" h="1670050">
                <a:moveTo>
                  <a:pt x="3188855" y="1444853"/>
                </a:moveTo>
                <a:lnTo>
                  <a:pt x="3183826" y="1431429"/>
                </a:lnTo>
                <a:lnTo>
                  <a:pt x="3174365" y="1421333"/>
                </a:lnTo>
                <a:lnTo>
                  <a:pt x="3161804" y="1415516"/>
                </a:lnTo>
                <a:lnTo>
                  <a:pt x="3147453" y="1414957"/>
                </a:lnTo>
                <a:lnTo>
                  <a:pt x="3059582" y="1428419"/>
                </a:lnTo>
                <a:lnTo>
                  <a:pt x="2985173" y="1438744"/>
                </a:lnTo>
                <a:lnTo>
                  <a:pt x="2925280" y="1446237"/>
                </a:lnTo>
                <a:lnTo>
                  <a:pt x="2881007" y="1451216"/>
                </a:lnTo>
                <a:lnTo>
                  <a:pt x="2843619" y="1454886"/>
                </a:lnTo>
                <a:lnTo>
                  <a:pt x="2829839" y="1458861"/>
                </a:lnTo>
                <a:lnTo>
                  <a:pt x="2819031" y="1467523"/>
                </a:lnTo>
                <a:lnTo>
                  <a:pt x="2812250" y="1479588"/>
                </a:lnTo>
                <a:lnTo>
                  <a:pt x="2810573" y="1493824"/>
                </a:lnTo>
                <a:lnTo>
                  <a:pt x="2814218" y="1506969"/>
                </a:lnTo>
                <a:lnTo>
                  <a:pt x="2822143" y="1517484"/>
                </a:lnTo>
                <a:lnTo>
                  <a:pt x="2833268" y="1524469"/>
                </a:lnTo>
                <a:lnTo>
                  <a:pt x="2846527" y="1526997"/>
                </a:lnTo>
                <a:lnTo>
                  <a:pt x="2847517" y="1526997"/>
                </a:lnTo>
                <a:lnTo>
                  <a:pt x="2889262" y="1522996"/>
                </a:lnTo>
                <a:lnTo>
                  <a:pt x="2934157" y="1517942"/>
                </a:lnTo>
                <a:lnTo>
                  <a:pt x="2994609" y="1510360"/>
                </a:lnTo>
                <a:lnTo>
                  <a:pt x="3069806" y="1499895"/>
                </a:lnTo>
                <a:lnTo>
                  <a:pt x="3158909" y="1486230"/>
                </a:lnTo>
                <a:lnTo>
                  <a:pt x="3188297" y="1459179"/>
                </a:lnTo>
                <a:lnTo>
                  <a:pt x="3188855" y="1444853"/>
                </a:lnTo>
                <a:close/>
              </a:path>
              <a:path w="6031865" h="1670050">
                <a:moveTo>
                  <a:pt x="3791851" y="1331963"/>
                </a:moveTo>
                <a:lnTo>
                  <a:pt x="3791204" y="1317637"/>
                </a:lnTo>
                <a:lnTo>
                  <a:pt x="3785031" y="1304696"/>
                </a:lnTo>
                <a:lnTo>
                  <a:pt x="3774732" y="1295450"/>
                </a:lnTo>
                <a:lnTo>
                  <a:pt x="3761714" y="1290726"/>
                </a:lnTo>
                <a:lnTo>
                  <a:pt x="3747363" y="1291386"/>
                </a:lnTo>
                <a:lnTo>
                  <a:pt x="3648011" y="1315504"/>
                </a:lnTo>
                <a:lnTo>
                  <a:pt x="3548265" y="1338275"/>
                </a:lnTo>
                <a:lnTo>
                  <a:pt x="3448748" y="1359535"/>
                </a:lnTo>
                <a:lnTo>
                  <a:pt x="3435553" y="1365161"/>
                </a:lnTo>
                <a:lnTo>
                  <a:pt x="3425863" y="1375067"/>
                </a:lnTo>
                <a:lnTo>
                  <a:pt x="3420618" y="1387868"/>
                </a:lnTo>
                <a:lnTo>
                  <a:pt x="3420681" y="1402207"/>
                </a:lnTo>
                <a:lnTo>
                  <a:pt x="3425329" y="1413903"/>
                </a:lnTo>
                <a:lnTo>
                  <a:pt x="3433368" y="1423009"/>
                </a:lnTo>
                <a:lnTo>
                  <a:pt x="3443909" y="1428902"/>
                </a:lnTo>
                <a:lnTo>
                  <a:pt x="3456025" y="1431010"/>
                </a:lnTo>
                <a:lnTo>
                  <a:pt x="3458426" y="1431010"/>
                </a:lnTo>
                <a:lnTo>
                  <a:pt x="3563861" y="1408772"/>
                </a:lnTo>
                <a:lnTo>
                  <a:pt x="3664572" y="1385785"/>
                </a:lnTo>
                <a:lnTo>
                  <a:pt x="3764902" y="1361440"/>
                </a:lnTo>
                <a:lnTo>
                  <a:pt x="3787127" y="1344968"/>
                </a:lnTo>
                <a:lnTo>
                  <a:pt x="3791851" y="1331963"/>
                </a:lnTo>
                <a:close/>
              </a:path>
              <a:path w="6031865" h="1670050">
                <a:moveTo>
                  <a:pt x="4382274" y="1154874"/>
                </a:moveTo>
                <a:lnTo>
                  <a:pt x="4380395" y="1140650"/>
                </a:lnTo>
                <a:lnTo>
                  <a:pt x="4373169" y="1128268"/>
                </a:lnTo>
                <a:lnTo>
                  <a:pt x="4362120" y="1119924"/>
                </a:lnTo>
                <a:lnTo>
                  <a:pt x="4348734" y="1116317"/>
                </a:lnTo>
                <a:lnTo>
                  <a:pt x="4334522" y="1118184"/>
                </a:lnTo>
                <a:lnTo>
                  <a:pt x="4238371" y="1150289"/>
                </a:lnTo>
                <a:lnTo>
                  <a:pt x="4140924" y="1181277"/>
                </a:lnTo>
                <a:lnTo>
                  <a:pt x="4042816" y="1210957"/>
                </a:lnTo>
                <a:lnTo>
                  <a:pt x="4030129" y="1217663"/>
                </a:lnTo>
                <a:lnTo>
                  <a:pt x="4021302" y="1228331"/>
                </a:lnTo>
                <a:lnTo>
                  <a:pt x="4017124" y="1241526"/>
                </a:lnTo>
                <a:lnTo>
                  <a:pt x="4018369" y="1255814"/>
                </a:lnTo>
                <a:lnTo>
                  <a:pt x="4023550" y="1266494"/>
                </a:lnTo>
                <a:lnTo>
                  <a:pt x="4031589" y="1274660"/>
                </a:lnTo>
                <a:lnTo>
                  <a:pt x="4041686" y="1279880"/>
                </a:lnTo>
                <a:lnTo>
                  <a:pt x="4053027" y="1281709"/>
                </a:lnTo>
                <a:lnTo>
                  <a:pt x="4056405" y="1281709"/>
                </a:lnTo>
                <a:lnTo>
                  <a:pt x="4162361" y="1250251"/>
                </a:lnTo>
                <a:lnTo>
                  <a:pt x="4260786" y="1218946"/>
                </a:lnTo>
                <a:lnTo>
                  <a:pt x="4357916" y="1186497"/>
                </a:lnTo>
                <a:lnTo>
                  <a:pt x="4378668" y="1168234"/>
                </a:lnTo>
                <a:lnTo>
                  <a:pt x="4382274" y="1154874"/>
                </a:lnTo>
                <a:close/>
              </a:path>
              <a:path w="6031865" h="1670050">
                <a:moveTo>
                  <a:pt x="4954308" y="925766"/>
                </a:moveTo>
                <a:lnTo>
                  <a:pt x="4951095" y="911783"/>
                </a:lnTo>
                <a:lnTo>
                  <a:pt x="4942713" y="900137"/>
                </a:lnTo>
                <a:lnTo>
                  <a:pt x="4930927" y="892873"/>
                </a:lnTo>
                <a:lnTo>
                  <a:pt x="4917262" y="890549"/>
                </a:lnTo>
                <a:lnTo>
                  <a:pt x="4903279" y="893737"/>
                </a:lnTo>
                <a:lnTo>
                  <a:pt x="4810874" y="934529"/>
                </a:lnTo>
                <a:lnTo>
                  <a:pt x="4716792" y="974229"/>
                </a:lnTo>
                <a:lnTo>
                  <a:pt x="4621619" y="1012609"/>
                </a:lnTo>
                <a:lnTo>
                  <a:pt x="4609566" y="1020406"/>
                </a:lnTo>
                <a:lnTo>
                  <a:pt x="4601730" y="1031824"/>
                </a:lnTo>
                <a:lnTo>
                  <a:pt x="4598733" y="1045337"/>
                </a:lnTo>
                <a:lnTo>
                  <a:pt x="4601235" y="1059446"/>
                </a:lnTo>
                <a:lnTo>
                  <a:pt x="4606836" y="1069022"/>
                </a:lnTo>
                <a:lnTo>
                  <a:pt x="4614761" y="1076223"/>
                </a:lnTo>
                <a:lnTo>
                  <a:pt x="4624324" y="1080757"/>
                </a:lnTo>
                <a:lnTo>
                  <a:pt x="4634865" y="1082332"/>
                </a:lnTo>
                <a:lnTo>
                  <a:pt x="4639297" y="1082332"/>
                </a:lnTo>
                <a:lnTo>
                  <a:pt x="4744377" y="1040980"/>
                </a:lnTo>
                <a:lnTo>
                  <a:pt x="4839551" y="1000823"/>
                </a:lnTo>
                <a:lnTo>
                  <a:pt x="4933035" y="959573"/>
                </a:lnTo>
                <a:lnTo>
                  <a:pt x="4951971" y="939419"/>
                </a:lnTo>
                <a:lnTo>
                  <a:pt x="4954308" y="925766"/>
                </a:lnTo>
                <a:close/>
              </a:path>
              <a:path w="6031865" h="1670050">
                <a:moveTo>
                  <a:pt x="5499760" y="639699"/>
                </a:moveTo>
                <a:lnTo>
                  <a:pt x="5495048" y="626148"/>
                </a:lnTo>
                <a:lnTo>
                  <a:pt x="5485460" y="615492"/>
                </a:lnTo>
                <a:lnTo>
                  <a:pt x="5472963" y="609549"/>
                </a:lnTo>
                <a:lnTo>
                  <a:pt x="5459133" y="608723"/>
                </a:lnTo>
                <a:lnTo>
                  <a:pt x="5445582" y="613435"/>
                </a:lnTo>
                <a:lnTo>
                  <a:pt x="5402237" y="638746"/>
                </a:lnTo>
                <a:lnTo>
                  <a:pt x="5358320" y="663816"/>
                </a:lnTo>
                <a:lnTo>
                  <a:pt x="5313908" y="688606"/>
                </a:lnTo>
                <a:lnTo>
                  <a:pt x="5269065" y="713079"/>
                </a:lnTo>
                <a:lnTo>
                  <a:pt x="5223853" y="737222"/>
                </a:lnTo>
                <a:lnTo>
                  <a:pt x="5178361" y="760971"/>
                </a:lnTo>
                <a:lnTo>
                  <a:pt x="5167160" y="769937"/>
                </a:lnTo>
                <a:lnTo>
                  <a:pt x="5160518" y="782078"/>
                </a:lnTo>
                <a:lnTo>
                  <a:pt x="5158905" y="795820"/>
                </a:lnTo>
                <a:lnTo>
                  <a:pt x="5162842" y="809612"/>
                </a:lnTo>
                <a:lnTo>
                  <a:pt x="5168735" y="817892"/>
                </a:lnTo>
                <a:lnTo>
                  <a:pt x="5176405" y="824039"/>
                </a:lnTo>
                <a:lnTo>
                  <a:pt x="5185334" y="827836"/>
                </a:lnTo>
                <a:lnTo>
                  <a:pt x="5194973" y="829144"/>
                </a:lnTo>
                <a:lnTo>
                  <a:pt x="5200561" y="829144"/>
                </a:lnTo>
                <a:lnTo>
                  <a:pt x="5257597" y="801039"/>
                </a:lnTo>
                <a:lnTo>
                  <a:pt x="5303405" y="776579"/>
                </a:lnTo>
                <a:lnTo>
                  <a:pt x="5348859" y="751763"/>
                </a:lnTo>
                <a:lnTo>
                  <a:pt x="5393868" y="726643"/>
                </a:lnTo>
                <a:lnTo>
                  <a:pt x="5438381" y="701230"/>
                </a:lnTo>
                <a:lnTo>
                  <a:pt x="5482310" y="675601"/>
                </a:lnTo>
                <a:lnTo>
                  <a:pt x="5498935" y="653503"/>
                </a:lnTo>
                <a:lnTo>
                  <a:pt x="5499760" y="639699"/>
                </a:lnTo>
                <a:close/>
              </a:path>
              <a:path w="6031865" h="1670050">
                <a:moveTo>
                  <a:pt x="6008116" y="304482"/>
                </a:moveTo>
                <a:lnTo>
                  <a:pt x="6007163" y="290664"/>
                </a:lnTo>
                <a:lnTo>
                  <a:pt x="6000762" y="277837"/>
                </a:lnTo>
                <a:lnTo>
                  <a:pt x="5989866" y="268490"/>
                </a:lnTo>
                <a:lnTo>
                  <a:pt x="5976696" y="264185"/>
                </a:lnTo>
                <a:lnTo>
                  <a:pt x="5962878" y="265137"/>
                </a:lnTo>
                <a:lnTo>
                  <a:pt x="5950039" y="271538"/>
                </a:lnTo>
                <a:lnTo>
                  <a:pt x="5910338" y="302094"/>
                </a:lnTo>
                <a:lnTo>
                  <a:pt x="5869991" y="332409"/>
                </a:lnTo>
                <a:lnTo>
                  <a:pt x="5829071" y="362470"/>
                </a:lnTo>
                <a:lnTo>
                  <a:pt x="5787618" y="392188"/>
                </a:lnTo>
                <a:lnTo>
                  <a:pt x="5745734" y="421551"/>
                </a:lnTo>
                <a:lnTo>
                  <a:pt x="5703443" y="450494"/>
                </a:lnTo>
                <a:lnTo>
                  <a:pt x="5693384" y="460730"/>
                </a:lnTo>
                <a:lnTo>
                  <a:pt x="5688215" y="473570"/>
                </a:lnTo>
                <a:lnTo>
                  <a:pt x="5688241" y="487413"/>
                </a:lnTo>
                <a:lnTo>
                  <a:pt x="5693765" y="500646"/>
                </a:lnTo>
                <a:lnTo>
                  <a:pt x="5699760" y="507479"/>
                </a:lnTo>
                <a:lnTo>
                  <a:pt x="5707011" y="512445"/>
                </a:lnTo>
                <a:lnTo>
                  <a:pt x="5715127" y="515493"/>
                </a:lnTo>
                <a:lnTo>
                  <a:pt x="5723725" y="516521"/>
                </a:lnTo>
                <a:lnTo>
                  <a:pt x="5730697" y="516521"/>
                </a:lnTo>
                <a:lnTo>
                  <a:pt x="5786933" y="480898"/>
                </a:lnTo>
                <a:lnTo>
                  <a:pt x="5829490" y="451091"/>
                </a:lnTo>
                <a:lnTo>
                  <a:pt x="5871578" y="420890"/>
                </a:lnTo>
                <a:lnTo>
                  <a:pt x="5913158" y="390372"/>
                </a:lnTo>
                <a:lnTo>
                  <a:pt x="5954141" y="359575"/>
                </a:lnTo>
                <a:lnTo>
                  <a:pt x="5994476" y="328523"/>
                </a:lnTo>
                <a:lnTo>
                  <a:pt x="6003823" y="317639"/>
                </a:lnTo>
                <a:lnTo>
                  <a:pt x="6008116" y="304482"/>
                </a:lnTo>
                <a:close/>
              </a:path>
              <a:path w="6031865" h="1670050">
                <a:moveTo>
                  <a:pt x="6031433" y="894245"/>
                </a:moveTo>
                <a:lnTo>
                  <a:pt x="5962662" y="938999"/>
                </a:lnTo>
                <a:lnTo>
                  <a:pt x="5920765" y="965339"/>
                </a:lnTo>
                <a:lnTo>
                  <a:pt x="5878258" y="991425"/>
                </a:lnTo>
                <a:lnTo>
                  <a:pt x="5835142" y="1017244"/>
                </a:lnTo>
                <a:lnTo>
                  <a:pt x="5791390" y="1042822"/>
                </a:lnTo>
                <a:lnTo>
                  <a:pt x="5746991" y="1068158"/>
                </a:lnTo>
                <a:lnTo>
                  <a:pt x="5701957" y="1093241"/>
                </a:lnTo>
                <a:lnTo>
                  <a:pt x="5656262" y="1118108"/>
                </a:lnTo>
                <a:lnTo>
                  <a:pt x="5609895" y="1142746"/>
                </a:lnTo>
                <a:lnTo>
                  <a:pt x="5562841" y="1167155"/>
                </a:lnTo>
                <a:lnTo>
                  <a:pt x="5515114" y="1191361"/>
                </a:lnTo>
                <a:lnTo>
                  <a:pt x="5466677" y="1215351"/>
                </a:lnTo>
                <a:lnTo>
                  <a:pt x="5417540" y="1239139"/>
                </a:lnTo>
                <a:lnTo>
                  <a:pt x="5367667" y="1262735"/>
                </a:lnTo>
                <a:lnTo>
                  <a:pt x="5317083" y="1286129"/>
                </a:lnTo>
                <a:lnTo>
                  <a:pt x="5305476" y="1294561"/>
                </a:lnTo>
                <a:lnTo>
                  <a:pt x="5298262" y="1306372"/>
                </a:lnTo>
                <a:lnTo>
                  <a:pt x="5296001" y="1320038"/>
                </a:lnTo>
                <a:lnTo>
                  <a:pt x="5299278" y="1334008"/>
                </a:lnTo>
                <a:lnTo>
                  <a:pt x="5305044" y="1342898"/>
                </a:lnTo>
                <a:lnTo>
                  <a:pt x="5312854" y="1349514"/>
                </a:lnTo>
                <a:lnTo>
                  <a:pt x="5322087" y="1353654"/>
                </a:lnTo>
                <a:lnTo>
                  <a:pt x="5332158" y="1355090"/>
                </a:lnTo>
                <a:lnTo>
                  <a:pt x="5337187" y="1355090"/>
                </a:lnTo>
                <a:lnTo>
                  <a:pt x="5398440" y="1328077"/>
                </a:lnTo>
                <a:lnTo>
                  <a:pt x="5448986" y="1304150"/>
                </a:lnTo>
                <a:lnTo>
                  <a:pt x="5498820" y="1280033"/>
                </a:lnTo>
                <a:lnTo>
                  <a:pt x="5547931" y="1255699"/>
                </a:lnTo>
                <a:lnTo>
                  <a:pt x="5596344" y="1231150"/>
                </a:lnTo>
                <a:lnTo>
                  <a:pt x="5644058" y="1206373"/>
                </a:lnTo>
                <a:lnTo>
                  <a:pt x="5691086" y="1181379"/>
                </a:lnTo>
                <a:lnTo>
                  <a:pt x="5737441" y="1156157"/>
                </a:lnTo>
                <a:lnTo>
                  <a:pt x="5783135" y="1130693"/>
                </a:lnTo>
                <a:lnTo>
                  <a:pt x="5828182" y="1104976"/>
                </a:lnTo>
                <a:lnTo>
                  <a:pt x="5872581" y="1079017"/>
                </a:lnTo>
                <a:lnTo>
                  <a:pt x="5916346" y="1052791"/>
                </a:lnTo>
                <a:lnTo>
                  <a:pt x="5959487" y="1026312"/>
                </a:lnTo>
                <a:lnTo>
                  <a:pt x="6002020" y="999566"/>
                </a:lnTo>
                <a:lnTo>
                  <a:pt x="6031433" y="980605"/>
                </a:lnTo>
                <a:lnTo>
                  <a:pt x="6031433" y="8942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595547" y="1389880"/>
            <a:ext cx="5192395" cy="3911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97305" marR="1289685" indent="-635">
              <a:lnSpc>
                <a:spcPct val="116399"/>
              </a:lnSpc>
              <a:spcBef>
                <a:spcPts val="100"/>
              </a:spcBef>
            </a:pPr>
            <a:r>
              <a:rPr dirty="0" sz="7300" spc="1465"/>
              <a:t>Jak </a:t>
            </a:r>
            <a:r>
              <a:rPr dirty="0" sz="7300" spc="1160"/>
              <a:t>budu</a:t>
            </a:r>
            <a:endParaRPr sz="7300"/>
          </a:p>
          <a:p>
            <a:pPr algn="ctr">
              <a:lnSpc>
                <a:spcPct val="100000"/>
              </a:lnSpc>
              <a:spcBef>
                <a:spcPts val="1440"/>
              </a:spcBef>
            </a:pPr>
            <a:r>
              <a:rPr dirty="0" sz="7300" spc="1055"/>
              <a:t>doručovat</a:t>
            </a:r>
            <a:endParaRPr sz="7300"/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49779" y="108029"/>
            <a:ext cx="4438219" cy="2276474"/>
          </a:xfrm>
          <a:prstGeom prst="rect">
            <a:avLst/>
          </a:prstGeom>
        </p:spPr>
      </p:pic>
      <p:sp>
        <p:nvSpPr>
          <p:cNvPr id="8" name="object 8" descr=""/>
          <p:cNvSpPr/>
          <p:nvPr/>
        </p:nvSpPr>
        <p:spPr>
          <a:xfrm>
            <a:off x="8060775" y="5427218"/>
            <a:ext cx="2181860" cy="3371850"/>
          </a:xfrm>
          <a:custGeom>
            <a:avLst/>
            <a:gdLst/>
            <a:ahLst/>
            <a:cxnLst/>
            <a:rect l="l" t="t" r="r" b="b"/>
            <a:pathLst>
              <a:path w="2181859" h="3371850">
                <a:moveTo>
                  <a:pt x="615328" y="983456"/>
                </a:moveTo>
                <a:lnTo>
                  <a:pt x="0" y="983456"/>
                </a:lnTo>
                <a:lnTo>
                  <a:pt x="0" y="955192"/>
                </a:lnTo>
                <a:lnTo>
                  <a:pt x="1824" y="908524"/>
                </a:lnTo>
                <a:lnTo>
                  <a:pt x="5416" y="862692"/>
                </a:lnTo>
                <a:lnTo>
                  <a:pt x="10764" y="817724"/>
                </a:lnTo>
                <a:lnTo>
                  <a:pt x="17858" y="773648"/>
                </a:lnTo>
                <a:lnTo>
                  <a:pt x="26689" y="730492"/>
                </a:lnTo>
                <a:lnTo>
                  <a:pt x="37244" y="688283"/>
                </a:lnTo>
                <a:lnTo>
                  <a:pt x="49513" y="647048"/>
                </a:lnTo>
                <a:lnTo>
                  <a:pt x="63486" y="606817"/>
                </a:lnTo>
                <a:lnTo>
                  <a:pt x="79153" y="567616"/>
                </a:lnTo>
                <a:lnTo>
                  <a:pt x="96502" y="529473"/>
                </a:lnTo>
                <a:lnTo>
                  <a:pt x="115523" y="492415"/>
                </a:lnTo>
                <a:lnTo>
                  <a:pt x="136206" y="456472"/>
                </a:lnTo>
                <a:lnTo>
                  <a:pt x="158539" y="421670"/>
                </a:lnTo>
                <a:lnTo>
                  <a:pt x="182513" y="388036"/>
                </a:lnTo>
                <a:lnTo>
                  <a:pt x="208117" y="355600"/>
                </a:lnTo>
                <a:lnTo>
                  <a:pt x="235340" y="324388"/>
                </a:lnTo>
                <a:lnTo>
                  <a:pt x="264171" y="294429"/>
                </a:lnTo>
                <a:lnTo>
                  <a:pt x="294600" y="265749"/>
                </a:lnTo>
                <a:lnTo>
                  <a:pt x="326617" y="238377"/>
                </a:lnTo>
                <a:lnTo>
                  <a:pt x="360211" y="212340"/>
                </a:lnTo>
                <a:lnTo>
                  <a:pt x="395371" y="187667"/>
                </a:lnTo>
                <a:lnTo>
                  <a:pt x="432086" y="164385"/>
                </a:lnTo>
                <a:lnTo>
                  <a:pt x="470347" y="142521"/>
                </a:lnTo>
                <a:lnTo>
                  <a:pt x="510142" y="122103"/>
                </a:lnTo>
                <a:lnTo>
                  <a:pt x="551462" y="103160"/>
                </a:lnTo>
                <a:lnTo>
                  <a:pt x="594294" y="85718"/>
                </a:lnTo>
                <a:lnTo>
                  <a:pt x="638629" y="69806"/>
                </a:lnTo>
                <a:lnTo>
                  <a:pt x="684457" y="55451"/>
                </a:lnTo>
                <a:lnTo>
                  <a:pt x="731766" y="42681"/>
                </a:lnTo>
                <a:lnTo>
                  <a:pt x="780546" y="31524"/>
                </a:lnTo>
                <a:lnTo>
                  <a:pt x="830787" y="22007"/>
                </a:lnTo>
                <a:lnTo>
                  <a:pt x="882477" y="14158"/>
                </a:lnTo>
                <a:lnTo>
                  <a:pt x="935607" y="8005"/>
                </a:lnTo>
                <a:lnTo>
                  <a:pt x="990166" y="3576"/>
                </a:lnTo>
                <a:lnTo>
                  <a:pt x="1046143" y="898"/>
                </a:lnTo>
                <a:lnTo>
                  <a:pt x="1103527" y="0"/>
                </a:lnTo>
                <a:lnTo>
                  <a:pt x="1160246" y="931"/>
                </a:lnTo>
                <a:lnTo>
                  <a:pt x="1215788" y="3704"/>
                </a:lnTo>
                <a:lnTo>
                  <a:pt x="1270123" y="8290"/>
                </a:lnTo>
                <a:lnTo>
                  <a:pt x="1323218" y="14658"/>
                </a:lnTo>
                <a:lnTo>
                  <a:pt x="1375042" y="22778"/>
                </a:lnTo>
                <a:lnTo>
                  <a:pt x="1425563" y="32620"/>
                </a:lnTo>
                <a:lnTo>
                  <a:pt x="1474748" y="44153"/>
                </a:lnTo>
                <a:lnTo>
                  <a:pt x="1522566" y="57348"/>
                </a:lnTo>
                <a:lnTo>
                  <a:pt x="1568986" y="72174"/>
                </a:lnTo>
                <a:lnTo>
                  <a:pt x="1613975" y="88602"/>
                </a:lnTo>
                <a:lnTo>
                  <a:pt x="1657502" y="106601"/>
                </a:lnTo>
                <a:lnTo>
                  <a:pt x="1699534" y="126142"/>
                </a:lnTo>
                <a:lnTo>
                  <a:pt x="1740040" y="147193"/>
                </a:lnTo>
                <a:lnTo>
                  <a:pt x="1778989" y="169725"/>
                </a:lnTo>
                <a:lnTo>
                  <a:pt x="1816347" y="193707"/>
                </a:lnTo>
                <a:lnTo>
                  <a:pt x="1852085" y="219110"/>
                </a:lnTo>
                <a:lnTo>
                  <a:pt x="1886168" y="245904"/>
                </a:lnTo>
                <a:lnTo>
                  <a:pt x="1918567" y="274058"/>
                </a:lnTo>
                <a:lnTo>
                  <a:pt x="1949249" y="303542"/>
                </a:lnTo>
                <a:lnTo>
                  <a:pt x="1978181" y="334327"/>
                </a:lnTo>
                <a:lnTo>
                  <a:pt x="2005334" y="366381"/>
                </a:lnTo>
                <a:lnTo>
                  <a:pt x="2030673" y="399675"/>
                </a:lnTo>
                <a:lnTo>
                  <a:pt x="2054169" y="434179"/>
                </a:lnTo>
                <a:lnTo>
                  <a:pt x="2075788" y="469862"/>
                </a:lnTo>
                <a:lnTo>
                  <a:pt x="2095499" y="506695"/>
                </a:lnTo>
                <a:lnTo>
                  <a:pt x="2113287" y="544687"/>
                </a:lnTo>
                <a:lnTo>
                  <a:pt x="1062615" y="544687"/>
                </a:lnTo>
                <a:lnTo>
                  <a:pt x="1011601" y="546812"/>
                </a:lnTo>
                <a:lnTo>
                  <a:pt x="963068" y="553101"/>
                </a:lnTo>
                <a:lnTo>
                  <a:pt x="917144" y="563426"/>
                </a:lnTo>
                <a:lnTo>
                  <a:pt x="873953" y="577657"/>
                </a:lnTo>
                <a:lnTo>
                  <a:pt x="833622" y="595666"/>
                </a:lnTo>
                <a:lnTo>
                  <a:pt x="796277" y="617324"/>
                </a:lnTo>
                <a:lnTo>
                  <a:pt x="762044" y="642502"/>
                </a:lnTo>
                <a:lnTo>
                  <a:pt x="731048" y="671071"/>
                </a:lnTo>
                <a:lnTo>
                  <a:pt x="703417" y="702903"/>
                </a:lnTo>
                <a:lnTo>
                  <a:pt x="679275" y="737869"/>
                </a:lnTo>
                <a:lnTo>
                  <a:pt x="658750" y="775839"/>
                </a:lnTo>
                <a:lnTo>
                  <a:pt x="641966" y="816685"/>
                </a:lnTo>
                <a:lnTo>
                  <a:pt x="629051" y="860279"/>
                </a:lnTo>
                <a:lnTo>
                  <a:pt x="620129" y="906491"/>
                </a:lnTo>
                <a:lnTo>
                  <a:pt x="615328" y="955192"/>
                </a:lnTo>
                <a:lnTo>
                  <a:pt x="615328" y="983456"/>
                </a:lnTo>
                <a:close/>
              </a:path>
              <a:path w="2181859" h="3371850">
                <a:moveTo>
                  <a:pt x="1310009" y="2247900"/>
                </a:moveTo>
                <a:lnTo>
                  <a:pt x="707311" y="2247900"/>
                </a:lnTo>
                <a:lnTo>
                  <a:pt x="703742" y="2151036"/>
                </a:lnTo>
                <a:lnTo>
                  <a:pt x="700369" y="2095014"/>
                </a:lnTo>
                <a:lnTo>
                  <a:pt x="699595" y="2041510"/>
                </a:lnTo>
                <a:lnTo>
                  <a:pt x="701448" y="1990404"/>
                </a:lnTo>
                <a:lnTo>
                  <a:pt x="705959" y="1941574"/>
                </a:lnTo>
                <a:lnTo>
                  <a:pt x="713156" y="1894899"/>
                </a:lnTo>
                <a:lnTo>
                  <a:pt x="723069" y="1850259"/>
                </a:lnTo>
                <a:lnTo>
                  <a:pt x="735728" y="1807532"/>
                </a:lnTo>
                <a:lnTo>
                  <a:pt x="751163" y="1766597"/>
                </a:lnTo>
                <a:lnTo>
                  <a:pt x="769402" y="1727333"/>
                </a:lnTo>
                <a:lnTo>
                  <a:pt x="790477" y="1689620"/>
                </a:lnTo>
                <a:lnTo>
                  <a:pt x="814415" y="1653336"/>
                </a:lnTo>
                <a:lnTo>
                  <a:pt x="841248" y="1618360"/>
                </a:lnTo>
                <a:lnTo>
                  <a:pt x="871004" y="1584572"/>
                </a:lnTo>
                <a:lnTo>
                  <a:pt x="903713" y="1551850"/>
                </a:lnTo>
                <a:lnTo>
                  <a:pt x="939404" y="1520073"/>
                </a:lnTo>
                <a:lnTo>
                  <a:pt x="978108" y="1489120"/>
                </a:lnTo>
                <a:lnTo>
                  <a:pt x="1019853" y="1458871"/>
                </a:lnTo>
                <a:lnTo>
                  <a:pt x="1064670" y="1429204"/>
                </a:lnTo>
                <a:lnTo>
                  <a:pt x="1172254" y="1363492"/>
                </a:lnTo>
                <a:lnTo>
                  <a:pt x="1225919" y="1328635"/>
                </a:lnTo>
                <a:lnTo>
                  <a:pt x="1273837" y="1295058"/>
                </a:lnTo>
                <a:lnTo>
                  <a:pt x="1316261" y="1262395"/>
                </a:lnTo>
                <a:lnTo>
                  <a:pt x="1353443" y="1230279"/>
                </a:lnTo>
                <a:lnTo>
                  <a:pt x="1385637" y="1198342"/>
                </a:lnTo>
                <a:lnTo>
                  <a:pt x="1413095" y="1166217"/>
                </a:lnTo>
                <a:lnTo>
                  <a:pt x="1436072" y="1133538"/>
                </a:lnTo>
                <a:lnTo>
                  <a:pt x="1454819" y="1099936"/>
                </a:lnTo>
                <a:lnTo>
                  <a:pt x="1480639" y="1028499"/>
                </a:lnTo>
                <a:lnTo>
                  <a:pt x="1488217" y="989929"/>
                </a:lnTo>
                <a:lnTo>
                  <a:pt x="1492579" y="948969"/>
                </a:lnTo>
                <a:lnTo>
                  <a:pt x="1493976" y="905251"/>
                </a:lnTo>
                <a:lnTo>
                  <a:pt x="1491367" y="861005"/>
                </a:lnTo>
                <a:lnTo>
                  <a:pt x="1483664" y="818834"/>
                </a:lnTo>
                <a:lnTo>
                  <a:pt x="1471056" y="778930"/>
                </a:lnTo>
                <a:lnTo>
                  <a:pt x="1453732" y="741486"/>
                </a:lnTo>
                <a:lnTo>
                  <a:pt x="1431881" y="706693"/>
                </a:lnTo>
                <a:lnTo>
                  <a:pt x="1405691" y="674746"/>
                </a:lnTo>
                <a:lnTo>
                  <a:pt x="1375351" y="645836"/>
                </a:lnTo>
                <a:lnTo>
                  <a:pt x="1341049" y="620156"/>
                </a:lnTo>
                <a:lnTo>
                  <a:pt x="1302975" y="597898"/>
                </a:lnTo>
                <a:lnTo>
                  <a:pt x="1261317" y="579256"/>
                </a:lnTo>
                <a:lnTo>
                  <a:pt x="1216263" y="564421"/>
                </a:lnTo>
                <a:lnTo>
                  <a:pt x="1168002" y="553586"/>
                </a:lnTo>
                <a:lnTo>
                  <a:pt x="1116723" y="546944"/>
                </a:lnTo>
                <a:lnTo>
                  <a:pt x="1062615" y="544687"/>
                </a:lnTo>
                <a:lnTo>
                  <a:pt x="2113287" y="544687"/>
                </a:lnTo>
                <a:lnTo>
                  <a:pt x="2129071" y="583689"/>
                </a:lnTo>
                <a:lnTo>
                  <a:pt x="2142867" y="623789"/>
                </a:lnTo>
                <a:lnTo>
                  <a:pt x="2154629" y="664919"/>
                </a:lnTo>
                <a:lnTo>
                  <a:pt x="2164323" y="707047"/>
                </a:lnTo>
                <a:lnTo>
                  <a:pt x="2171918" y="750144"/>
                </a:lnTo>
                <a:lnTo>
                  <a:pt x="2177383" y="794179"/>
                </a:lnTo>
                <a:lnTo>
                  <a:pt x="2180685" y="839123"/>
                </a:lnTo>
                <a:lnTo>
                  <a:pt x="2181793" y="884945"/>
                </a:lnTo>
                <a:lnTo>
                  <a:pt x="2180552" y="935247"/>
                </a:lnTo>
                <a:lnTo>
                  <a:pt x="2176836" y="984055"/>
                </a:lnTo>
                <a:lnTo>
                  <a:pt x="2170651" y="1031406"/>
                </a:lnTo>
                <a:lnTo>
                  <a:pt x="2162008" y="1077342"/>
                </a:lnTo>
                <a:lnTo>
                  <a:pt x="2150913" y="1121901"/>
                </a:lnTo>
                <a:lnTo>
                  <a:pt x="2137376" y="1165123"/>
                </a:lnTo>
                <a:lnTo>
                  <a:pt x="2121405" y="1207047"/>
                </a:lnTo>
                <a:lnTo>
                  <a:pt x="2103008" y="1247713"/>
                </a:lnTo>
                <a:lnTo>
                  <a:pt x="2082194" y="1287160"/>
                </a:lnTo>
                <a:lnTo>
                  <a:pt x="2058970" y="1325427"/>
                </a:lnTo>
                <a:lnTo>
                  <a:pt x="2033346" y="1362555"/>
                </a:lnTo>
                <a:lnTo>
                  <a:pt x="2005329" y="1398581"/>
                </a:lnTo>
                <a:lnTo>
                  <a:pt x="1974927" y="1433547"/>
                </a:lnTo>
                <a:lnTo>
                  <a:pt x="1942151" y="1467490"/>
                </a:lnTo>
                <a:lnTo>
                  <a:pt x="1907006" y="1500451"/>
                </a:lnTo>
                <a:lnTo>
                  <a:pt x="1869503" y="1532469"/>
                </a:lnTo>
                <a:lnTo>
                  <a:pt x="1829649" y="1563583"/>
                </a:lnTo>
                <a:lnTo>
                  <a:pt x="1787452" y="1593834"/>
                </a:lnTo>
                <a:lnTo>
                  <a:pt x="1742922" y="1623259"/>
                </a:lnTo>
                <a:lnTo>
                  <a:pt x="1696065" y="1651899"/>
                </a:lnTo>
                <a:lnTo>
                  <a:pt x="1634643" y="1688414"/>
                </a:lnTo>
                <a:lnTo>
                  <a:pt x="1579598" y="1723365"/>
                </a:lnTo>
                <a:lnTo>
                  <a:pt x="1530638" y="1757122"/>
                </a:lnTo>
                <a:lnTo>
                  <a:pt x="1487471" y="1790055"/>
                </a:lnTo>
                <a:lnTo>
                  <a:pt x="1449803" y="1822536"/>
                </a:lnTo>
                <a:lnTo>
                  <a:pt x="1417343" y="1854936"/>
                </a:lnTo>
                <a:lnTo>
                  <a:pt x="1389797" y="1887625"/>
                </a:lnTo>
                <a:lnTo>
                  <a:pt x="1366873" y="1920975"/>
                </a:lnTo>
                <a:lnTo>
                  <a:pt x="1348279" y="1955355"/>
                </a:lnTo>
                <a:lnTo>
                  <a:pt x="1333722" y="1991137"/>
                </a:lnTo>
                <a:lnTo>
                  <a:pt x="1322909" y="2028692"/>
                </a:lnTo>
                <a:lnTo>
                  <a:pt x="1315547" y="2068390"/>
                </a:lnTo>
                <a:lnTo>
                  <a:pt x="1311345" y="2110603"/>
                </a:lnTo>
                <a:lnTo>
                  <a:pt x="1310009" y="2155700"/>
                </a:lnTo>
                <a:lnTo>
                  <a:pt x="1310009" y="2247900"/>
                </a:lnTo>
                <a:close/>
              </a:path>
              <a:path w="2181859" h="3371850">
                <a:moveTo>
                  <a:pt x="1021703" y="3371850"/>
                </a:moveTo>
                <a:lnTo>
                  <a:pt x="969996" y="3369498"/>
                </a:lnTo>
                <a:lnTo>
                  <a:pt x="921521" y="3362537"/>
                </a:lnTo>
                <a:lnTo>
                  <a:pt x="876436" y="3351106"/>
                </a:lnTo>
                <a:lnTo>
                  <a:pt x="834897" y="3335345"/>
                </a:lnTo>
                <a:lnTo>
                  <a:pt x="797063" y="3315394"/>
                </a:lnTo>
                <a:lnTo>
                  <a:pt x="763091" y="3291392"/>
                </a:lnTo>
                <a:lnTo>
                  <a:pt x="733137" y="3263480"/>
                </a:lnTo>
                <a:lnTo>
                  <a:pt x="707360" y="3231797"/>
                </a:lnTo>
                <a:lnTo>
                  <a:pt x="685917" y="3196483"/>
                </a:lnTo>
                <a:lnTo>
                  <a:pt x="668965" y="3157678"/>
                </a:lnTo>
                <a:lnTo>
                  <a:pt x="656661" y="3115521"/>
                </a:lnTo>
                <a:lnTo>
                  <a:pt x="649164" y="3070153"/>
                </a:lnTo>
                <a:lnTo>
                  <a:pt x="646630" y="3021713"/>
                </a:lnTo>
                <a:lnTo>
                  <a:pt x="649162" y="2972849"/>
                </a:lnTo>
                <a:lnTo>
                  <a:pt x="656653" y="2927115"/>
                </a:lnTo>
                <a:lnTo>
                  <a:pt x="668948" y="2884645"/>
                </a:lnTo>
                <a:lnTo>
                  <a:pt x="685889" y="2845577"/>
                </a:lnTo>
                <a:lnTo>
                  <a:pt x="707322" y="2810045"/>
                </a:lnTo>
                <a:lnTo>
                  <a:pt x="733089" y="2778185"/>
                </a:lnTo>
                <a:lnTo>
                  <a:pt x="763034" y="2750132"/>
                </a:lnTo>
                <a:lnTo>
                  <a:pt x="797002" y="2726024"/>
                </a:lnTo>
                <a:lnTo>
                  <a:pt x="834835" y="2705994"/>
                </a:lnTo>
                <a:lnTo>
                  <a:pt x="876378" y="2690179"/>
                </a:lnTo>
                <a:lnTo>
                  <a:pt x="921475" y="2678715"/>
                </a:lnTo>
                <a:lnTo>
                  <a:pt x="969968" y="2671737"/>
                </a:lnTo>
                <a:lnTo>
                  <a:pt x="1021703" y="2669381"/>
                </a:lnTo>
                <a:lnTo>
                  <a:pt x="1073405" y="2671737"/>
                </a:lnTo>
                <a:lnTo>
                  <a:pt x="1121808" y="2678715"/>
                </a:lnTo>
                <a:lnTo>
                  <a:pt x="1166767" y="2690179"/>
                </a:lnTo>
                <a:lnTo>
                  <a:pt x="1208136" y="2705994"/>
                </a:lnTo>
                <a:lnTo>
                  <a:pt x="1245769" y="2726024"/>
                </a:lnTo>
                <a:lnTo>
                  <a:pt x="1279521" y="2750132"/>
                </a:lnTo>
                <a:lnTo>
                  <a:pt x="1309245" y="2778185"/>
                </a:lnTo>
                <a:lnTo>
                  <a:pt x="1334796" y="2810045"/>
                </a:lnTo>
                <a:lnTo>
                  <a:pt x="1356028" y="2845577"/>
                </a:lnTo>
                <a:lnTo>
                  <a:pt x="1372795" y="2884645"/>
                </a:lnTo>
                <a:lnTo>
                  <a:pt x="1384953" y="2927115"/>
                </a:lnTo>
                <a:lnTo>
                  <a:pt x="1392354" y="2972849"/>
                </a:lnTo>
                <a:lnTo>
                  <a:pt x="1394854" y="3021713"/>
                </a:lnTo>
                <a:lnTo>
                  <a:pt x="1392352" y="3070153"/>
                </a:lnTo>
                <a:lnTo>
                  <a:pt x="1384944" y="3115521"/>
                </a:lnTo>
                <a:lnTo>
                  <a:pt x="1372778" y="3157678"/>
                </a:lnTo>
                <a:lnTo>
                  <a:pt x="1356000" y="3196483"/>
                </a:lnTo>
                <a:lnTo>
                  <a:pt x="1334757" y="3231797"/>
                </a:lnTo>
                <a:lnTo>
                  <a:pt x="1309196" y="3263480"/>
                </a:lnTo>
                <a:lnTo>
                  <a:pt x="1279464" y="3291392"/>
                </a:lnTo>
                <a:lnTo>
                  <a:pt x="1245708" y="3315394"/>
                </a:lnTo>
                <a:lnTo>
                  <a:pt x="1208074" y="3335345"/>
                </a:lnTo>
                <a:lnTo>
                  <a:pt x="1166710" y="3351106"/>
                </a:lnTo>
                <a:lnTo>
                  <a:pt x="1121762" y="3362537"/>
                </a:lnTo>
                <a:lnTo>
                  <a:pt x="1073377" y="3369498"/>
                </a:lnTo>
                <a:lnTo>
                  <a:pt x="1021703" y="33718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48217" y="3474121"/>
            <a:ext cx="6038849" cy="425767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596611" y="2598763"/>
            <a:ext cx="14171294" cy="50412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665">
              <a:lnSpc>
                <a:spcPct val="100000"/>
              </a:lnSpc>
              <a:spcBef>
                <a:spcPts val="100"/>
              </a:spcBef>
            </a:pPr>
            <a:r>
              <a:rPr dirty="0" sz="3600" spc="605" b="1">
                <a:solidFill>
                  <a:srgbClr val="FFFFFF"/>
                </a:solidFill>
                <a:latin typeface="Calibri"/>
                <a:cs typeface="Calibri"/>
              </a:rPr>
              <a:t>změna</a:t>
            </a:r>
            <a:r>
              <a:rPr dirty="0" sz="3600" spc="2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 spc="470" b="1">
                <a:solidFill>
                  <a:srgbClr val="FFFFFF"/>
                </a:solidFill>
                <a:latin typeface="Calibri"/>
                <a:cs typeface="Calibri"/>
              </a:rPr>
              <a:t>hierarchie</a:t>
            </a:r>
            <a:r>
              <a:rPr dirty="0" sz="3600" spc="2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 spc="575" b="1">
                <a:solidFill>
                  <a:srgbClr val="FFFFFF"/>
                </a:solidFill>
                <a:latin typeface="Calibri"/>
                <a:cs typeface="Calibri"/>
              </a:rPr>
              <a:t>způsobů</a:t>
            </a:r>
            <a:r>
              <a:rPr dirty="0" sz="3600" spc="2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 spc="509" b="1">
                <a:solidFill>
                  <a:srgbClr val="FFFFFF"/>
                </a:solidFill>
                <a:latin typeface="Calibri"/>
                <a:cs typeface="Calibri"/>
              </a:rPr>
              <a:t>doručování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100">
              <a:latin typeface="Calibri"/>
              <a:cs typeface="Calibri"/>
            </a:endParaRPr>
          </a:p>
          <a:p>
            <a:pPr marL="424180" marR="5666740" indent="-183515">
              <a:lnSpc>
                <a:spcPct val="116300"/>
              </a:lnSpc>
            </a:pPr>
            <a:r>
              <a:rPr dirty="0" sz="3600" spc="525" b="1">
                <a:solidFill>
                  <a:srgbClr val="FFFFFF"/>
                </a:solidFill>
                <a:latin typeface="Calibri"/>
                <a:cs typeface="Calibri"/>
              </a:rPr>
              <a:t>úprava</a:t>
            </a:r>
            <a:r>
              <a:rPr dirty="0" sz="3600" spc="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 spc="525" b="1">
                <a:solidFill>
                  <a:srgbClr val="FFFFFF"/>
                </a:solidFill>
                <a:latin typeface="Calibri"/>
                <a:cs typeface="Calibri"/>
              </a:rPr>
              <a:t>elektronického</a:t>
            </a:r>
            <a:r>
              <a:rPr dirty="0" sz="3600" spc="30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 spc="470" b="1">
                <a:solidFill>
                  <a:srgbClr val="FFFFFF"/>
                </a:solidFill>
                <a:latin typeface="Calibri"/>
                <a:cs typeface="Calibri"/>
              </a:rPr>
              <a:t>uzavírání </a:t>
            </a:r>
            <a:r>
              <a:rPr dirty="0" sz="3600" spc="550" b="1">
                <a:solidFill>
                  <a:srgbClr val="FFFFFF"/>
                </a:solidFill>
                <a:latin typeface="Calibri"/>
                <a:cs typeface="Calibri"/>
              </a:rPr>
              <a:t>dvoustranných</a:t>
            </a:r>
            <a:r>
              <a:rPr dirty="0" sz="3600" spc="2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 spc="525" b="1">
                <a:solidFill>
                  <a:srgbClr val="FFFFFF"/>
                </a:solidFill>
                <a:latin typeface="Calibri"/>
                <a:cs typeface="Calibri"/>
              </a:rPr>
              <a:t>právních</a:t>
            </a:r>
            <a:r>
              <a:rPr dirty="0" sz="3600" spc="28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 spc="465" b="1">
                <a:solidFill>
                  <a:srgbClr val="FFFFFF"/>
                </a:solidFill>
                <a:latin typeface="Calibri"/>
                <a:cs typeface="Calibri"/>
              </a:rPr>
              <a:t>jednání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650">
              <a:latin typeface="Calibri"/>
              <a:cs typeface="Calibri"/>
            </a:endParaRPr>
          </a:p>
          <a:p>
            <a:pPr marL="240665">
              <a:lnSpc>
                <a:spcPct val="100000"/>
              </a:lnSpc>
              <a:spcBef>
                <a:spcPts val="5"/>
              </a:spcBef>
            </a:pPr>
            <a:r>
              <a:rPr dirty="0" sz="3600" spc="605" b="1">
                <a:solidFill>
                  <a:srgbClr val="FFFFFF"/>
                </a:solidFill>
                <a:latin typeface="Calibri"/>
                <a:cs typeface="Calibri"/>
              </a:rPr>
              <a:t>změna</a:t>
            </a:r>
            <a:r>
              <a:rPr dirty="0" sz="3600" spc="2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 spc="585" b="1">
                <a:solidFill>
                  <a:srgbClr val="FFFFFF"/>
                </a:solidFill>
                <a:latin typeface="Calibri"/>
                <a:cs typeface="Calibri"/>
              </a:rPr>
              <a:t>podmínek</a:t>
            </a:r>
            <a:r>
              <a:rPr dirty="0" sz="3600" spc="2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 spc="509" b="1">
                <a:solidFill>
                  <a:srgbClr val="FFFFFF"/>
                </a:solidFill>
                <a:latin typeface="Calibri"/>
                <a:cs typeface="Calibri"/>
              </a:rPr>
              <a:t>doručování</a:t>
            </a:r>
            <a:endParaRPr sz="3600">
              <a:latin typeface="Calibri"/>
              <a:cs typeface="Calibri"/>
            </a:endParaRPr>
          </a:p>
          <a:p>
            <a:pPr marL="12700" marR="5080">
              <a:lnSpc>
                <a:spcPct val="116300"/>
              </a:lnSpc>
            </a:pPr>
            <a:r>
              <a:rPr dirty="0" sz="3600" spc="500" b="1">
                <a:solidFill>
                  <a:srgbClr val="FFFFFF"/>
                </a:solidFill>
                <a:latin typeface="Calibri"/>
                <a:cs typeface="Calibri"/>
              </a:rPr>
              <a:t>prostřednictvím</a:t>
            </a:r>
            <a:r>
              <a:rPr dirty="0" sz="3600" spc="2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 spc="445" b="1">
                <a:solidFill>
                  <a:srgbClr val="FFFFFF"/>
                </a:solidFill>
                <a:latin typeface="Calibri"/>
                <a:cs typeface="Calibri"/>
              </a:rPr>
              <a:t>sítě</a:t>
            </a:r>
            <a:r>
              <a:rPr dirty="0" sz="3600" spc="2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dirty="0" sz="3600" spc="2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 spc="540" b="1">
                <a:solidFill>
                  <a:srgbClr val="FFFFFF"/>
                </a:solidFill>
                <a:latin typeface="Calibri"/>
                <a:cs typeface="Calibri"/>
              </a:rPr>
              <a:t>služby</a:t>
            </a:r>
            <a:r>
              <a:rPr dirty="0" sz="3600" spc="2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 spc="545" b="1">
                <a:solidFill>
                  <a:srgbClr val="FFFFFF"/>
                </a:solidFill>
                <a:latin typeface="Calibri"/>
                <a:cs typeface="Calibri"/>
              </a:rPr>
              <a:t>elektronických</a:t>
            </a:r>
            <a:r>
              <a:rPr dirty="0" sz="3600" spc="2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 spc="575" b="1">
                <a:solidFill>
                  <a:srgbClr val="FFFFFF"/>
                </a:solidFill>
                <a:latin typeface="Calibri"/>
                <a:cs typeface="Calibri"/>
              </a:rPr>
              <a:t>komunikací </a:t>
            </a:r>
            <a:r>
              <a:rPr dirty="0" sz="3600" spc="5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3600" spc="2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 spc="525" b="1">
                <a:solidFill>
                  <a:srgbClr val="FFFFFF"/>
                </a:solidFill>
                <a:latin typeface="Calibri"/>
                <a:cs typeface="Calibri"/>
              </a:rPr>
              <a:t>datové</a:t>
            </a:r>
            <a:r>
              <a:rPr dirty="0" sz="3600" spc="2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 spc="580" b="1">
                <a:solidFill>
                  <a:srgbClr val="FFFFFF"/>
                </a:solidFill>
                <a:latin typeface="Calibri"/>
                <a:cs typeface="Calibri"/>
              </a:rPr>
              <a:t>schránky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633211" y="2529789"/>
            <a:ext cx="1228090" cy="886460"/>
            <a:chOff x="1633211" y="2529789"/>
            <a:chExt cx="1228090" cy="886460"/>
          </a:xfrm>
        </p:grpSpPr>
        <p:sp>
          <p:nvSpPr>
            <p:cNvPr id="4" name="object 4" descr=""/>
            <p:cNvSpPr/>
            <p:nvPr/>
          </p:nvSpPr>
          <p:spPr>
            <a:xfrm>
              <a:off x="1712238" y="2529789"/>
              <a:ext cx="1149350" cy="886460"/>
            </a:xfrm>
            <a:custGeom>
              <a:avLst/>
              <a:gdLst/>
              <a:ahLst/>
              <a:cxnLst/>
              <a:rect l="l" t="t" r="r" b="b"/>
              <a:pathLst>
                <a:path w="1149350" h="886460">
                  <a:moveTo>
                    <a:pt x="772544" y="703745"/>
                  </a:moveTo>
                  <a:lnTo>
                    <a:pt x="723670" y="703745"/>
                  </a:lnTo>
                  <a:lnTo>
                    <a:pt x="723670" y="45957"/>
                  </a:lnTo>
                  <a:lnTo>
                    <a:pt x="719881" y="42182"/>
                  </a:lnTo>
                  <a:lnTo>
                    <a:pt x="100218" y="42182"/>
                  </a:lnTo>
                  <a:lnTo>
                    <a:pt x="79048" y="21091"/>
                  </a:lnTo>
                  <a:lnTo>
                    <a:pt x="80709" y="12884"/>
                  </a:lnTo>
                  <a:lnTo>
                    <a:pt x="85243" y="6179"/>
                  </a:lnTo>
                  <a:lnTo>
                    <a:pt x="91971" y="1658"/>
                  </a:lnTo>
                  <a:lnTo>
                    <a:pt x="100218" y="0"/>
                  </a:lnTo>
                  <a:lnTo>
                    <a:pt x="715202" y="0"/>
                  </a:lnTo>
                  <a:lnTo>
                    <a:pt x="734957" y="3985"/>
                  </a:lnTo>
                  <a:lnTo>
                    <a:pt x="751109" y="14845"/>
                  </a:lnTo>
                  <a:lnTo>
                    <a:pt x="762010" y="30937"/>
                  </a:lnTo>
                  <a:lnTo>
                    <a:pt x="766010" y="50618"/>
                  </a:lnTo>
                  <a:lnTo>
                    <a:pt x="766010" y="100878"/>
                  </a:lnTo>
                  <a:lnTo>
                    <a:pt x="984335" y="100878"/>
                  </a:lnTo>
                  <a:lnTo>
                    <a:pt x="1027585" y="124964"/>
                  </a:lnTo>
                  <a:lnTo>
                    <a:pt x="1038774" y="143060"/>
                  </a:lnTo>
                  <a:lnTo>
                    <a:pt x="901836" y="143060"/>
                  </a:lnTo>
                  <a:lnTo>
                    <a:pt x="766010" y="143081"/>
                  </a:lnTo>
                  <a:lnTo>
                    <a:pt x="766010" y="631761"/>
                  </a:lnTo>
                  <a:lnTo>
                    <a:pt x="854945" y="631761"/>
                  </a:lnTo>
                  <a:lnTo>
                    <a:pt x="832314" y="636325"/>
                  </a:lnTo>
                  <a:lnTo>
                    <a:pt x="797823" y="659512"/>
                  </a:lnTo>
                  <a:lnTo>
                    <a:pt x="774549" y="693875"/>
                  </a:lnTo>
                  <a:lnTo>
                    <a:pt x="772544" y="703745"/>
                  </a:lnTo>
                  <a:close/>
                </a:path>
                <a:path w="1149350" h="886460">
                  <a:moveTo>
                    <a:pt x="1148824" y="455208"/>
                  </a:moveTo>
                  <a:lnTo>
                    <a:pt x="1106485" y="455208"/>
                  </a:lnTo>
                  <a:lnTo>
                    <a:pt x="1106485" y="333829"/>
                  </a:lnTo>
                  <a:lnTo>
                    <a:pt x="1106040" y="332289"/>
                  </a:lnTo>
                  <a:lnTo>
                    <a:pt x="989987" y="144621"/>
                  </a:lnTo>
                  <a:lnTo>
                    <a:pt x="987235" y="143081"/>
                  </a:lnTo>
                  <a:lnTo>
                    <a:pt x="984313" y="143060"/>
                  </a:lnTo>
                  <a:lnTo>
                    <a:pt x="1038774" y="143060"/>
                  </a:lnTo>
                  <a:lnTo>
                    <a:pt x="1141288" y="308857"/>
                  </a:lnTo>
                  <a:lnTo>
                    <a:pt x="1148715" y="333829"/>
                  </a:lnTo>
                  <a:lnTo>
                    <a:pt x="1148824" y="455208"/>
                  </a:lnTo>
                  <a:close/>
                </a:path>
                <a:path w="1149350" h="886460">
                  <a:moveTo>
                    <a:pt x="1147110" y="703745"/>
                  </a:moveTo>
                  <a:lnTo>
                    <a:pt x="1102674" y="703745"/>
                  </a:lnTo>
                  <a:lnTo>
                    <a:pt x="1106485" y="699970"/>
                  </a:lnTo>
                  <a:lnTo>
                    <a:pt x="1106485" y="497411"/>
                  </a:lnTo>
                  <a:lnTo>
                    <a:pt x="910304" y="497411"/>
                  </a:lnTo>
                  <a:lnTo>
                    <a:pt x="890549" y="493429"/>
                  </a:lnTo>
                  <a:lnTo>
                    <a:pt x="874397" y="482574"/>
                  </a:lnTo>
                  <a:lnTo>
                    <a:pt x="863496" y="466483"/>
                  </a:lnTo>
                  <a:lnTo>
                    <a:pt x="859496" y="446793"/>
                  </a:lnTo>
                  <a:lnTo>
                    <a:pt x="859496" y="143081"/>
                  </a:lnTo>
                  <a:lnTo>
                    <a:pt x="901836" y="143081"/>
                  </a:lnTo>
                  <a:lnTo>
                    <a:pt x="901836" y="451412"/>
                  </a:lnTo>
                  <a:lnTo>
                    <a:pt x="905625" y="455208"/>
                  </a:lnTo>
                  <a:lnTo>
                    <a:pt x="1148824" y="455208"/>
                  </a:lnTo>
                  <a:lnTo>
                    <a:pt x="1148824" y="695309"/>
                  </a:lnTo>
                  <a:lnTo>
                    <a:pt x="1147110" y="703745"/>
                  </a:lnTo>
                  <a:close/>
                </a:path>
                <a:path w="1149350" h="886460">
                  <a:moveTo>
                    <a:pt x="225353" y="886183"/>
                  </a:moveTo>
                  <a:lnTo>
                    <a:pt x="179588" y="879102"/>
                  </a:lnTo>
                  <a:lnTo>
                    <a:pt x="139478" y="859330"/>
                  </a:lnTo>
                  <a:lnTo>
                    <a:pt x="107217" y="829073"/>
                  </a:lnTo>
                  <a:lnTo>
                    <a:pt x="85002" y="790537"/>
                  </a:lnTo>
                  <a:lnTo>
                    <a:pt x="75026" y="745927"/>
                  </a:lnTo>
                  <a:lnTo>
                    <a:pt x="21169" y="745927"/>
                  </a:lnTo>
                  <a:lnTo>
                    <a:pt x="12923" y="744269"/>
                  </a:lnTo>
                  <a:lnTo>
                    <a:pt x="6194" y="739748"/>
                  </a:lnTo>
                  <a:lnTo>
                    <a:pt x="1661" y="733043"/>
                  </a:lnTo>
                  <a:lnTo>
                    <a:pt x="0" y="724836"/>
                  </a:lnTo>
                  <a:lnTo>
                    <a:pt x="1661" y="716629"/>
                  </a:lnTo>
                  <a:lnTo>
                    <a:pt x="6194" y="709925"/>
                  </a:lnTo>
                  <a:lnTo>
                    <a:pt x="12923" y="705404"/>
                  </a:lnTo>
                  <a:lnTo>
                    <a:pt x="21169" y="703745"/>
                  </a:lnTo>
                  <a:lnTo>
                    <a:pt x="78074" y="703745"/>
                  </a:lnTo>
                  <a:lnTo>
                    <a:pt x="97210" y="656835"/>
                  </a:lnTo>
                  <a:lnTo>
                    <a:pt x="130247" y="619397"/>
                  </a:lnTo>
                  <a:lnTo>
                    <a:pt x="174017" y="594605"/>
                  </a:lnTo>
                  <a:lnTo>
                    <a:pt x="225353" y="585635"/>
                  </a:lnTo>
                  <a:lnTo>
                    <a:pt x="276688" y="594605"/>
                  </a:lnTo>
                  <a:lnTo>
                    <a:pt x="320458" y="619397"/>
                  </a:lnTo>
                  <a:lnTo>
                    <a:pt x="327889" y="627817"/>
                  </a:lnTo>
                  <a:lnTo>
                    <a:pt x="225353" y="627817"/>
                  </a:lnTo>
                  <a:lnTo>
                    <a:pt x="183161" y="636325"/>
                  </a:lnTo>
                  <a:lnTo>
                    <a:pt x="148670" y="659512"/>
                  </a:lnTo>
                  <a:lnTo>
                    <a:pt x="125397" y="693875"/>
                  </a:lnTo>
                  <a:lnTo>
                    <a:pt x="116857" y="735909"/>
                  </a:lnTo>
                  <a:lnTo>
                    <a:pt x="125397" y="777944"/>
                  </a:lnTo>
                  <a:lnTo>
                    <a:pt x="148670" y="812306"/>
                  </a:lnTo>
                  <a:lnTo>
                    <a:pt x="183161" y="835493"/>
                  </a:lnTo>
                  <a:lnTo>
                    <a:pt x="225353" y="844001"/>
                  </a:lnTo>
                  <a:lnTo>
                    <a:pt x="327572" y="844001"/>
                  </a:lnTo>
                  <a:lnTo>
                    <a:pt x="311228" y="859330"/>
                  </a:lnTo>
                  <a:lnTo>
                    <a:pt x="271118" y="879102"/>
                  </a:lnTo>
                  <a:lnTo>
                    <a:pt x="225353" y="886183"/>
                  </a:lnTo>
                  <a:close/>
                </a:path>
                <a:path w="1149350" h="886460">
                  <a:moveTo>
                    <a:pt x="854945" y="631761"/>
                  </a:moveTo>
                  <a:lnTo>
                    <a:pt x="766010" y="631761"/>
                  </a:lnTo>
                  <a:lnTo>
                    <a:pt x="788556" y="612587"/>
                  </a:lnTo>
                  <a:lnTo>
                    <a:pt x="814581" y="598061"/>
                  </a:lnTo>
                  <a:lnTo>
                    <a:pt x="843445" y="588853"/>
                  </a:lnTo>
                  <a:lnTo>
                    <a:pt x="874505" y="585635"/>
                  </a:lnTo>
                  <a:lnTo>
                    <a:pt x="925841" y="594605"/>
                  </a:lnTo>
                  <a:lnTo>
                    <a:pt x="969611" y="619397"/>
                  </a:lnTo>
                  <a:lnTo>
                    <a:pt x="977041" y="627817"/>
                  </a:lnTo>
                  <a:lnTo>
                    <a:pt x="874505" y="627817"/>
                  </a:lnTo>
                  <a:lnTo>
                    <a:pt x="854945" y="631761"/>
                  </a:lnTo>
                  <a:close/>
                </a:path>
                <a:path w="1149350" h="886460">
                  <a:moveTo>
                    <a:pt x="327572" y="844001"/>
                  </a:moveTo>
                  <a:lnTo>
                    <a:pt x="225353" y="844001"/>
                  </a:lnTo>
                  <a:lnTo>
                    <a:pt x="267544" y="835493"/>
                  </a:lnTo>
                  <a:lnTo>
                    <a:pt x="302035" y="812306"/>
                  </a:lnTo>
                  <a:lnTo>
                    <a:pt x="325309" y="777944"/>
                  </a:lnTo>
                  <a:lnTo>
                    <a:pt x="333848" y="735909"/>
                  </a:lnTo>
                  <a:lnTo>
                    <a:pt x="325309" y="693875"/>
                  </a:lnTo>
                  <a:lnTo>
                    <a:pt x="302035" y="659512"/>
                  </a:lnTo>
                  <a:lnTo>
                    <a:pt x="267544" y="636325"/>
                  </a:lnTo>
                  <a:lnTo>
                    <a:pt x="225353" y="627817"/>
                  </a:lnTo>
                  <a:lnTo>
                    <a:pt x="327889" y="627817"/>
                  </a:lnTo>
                  <a:lnTo>
                    <a:pt x="353495" y="656835"/>
                  </a:lnTo>
                  <a:lnTo>
                    <a:pt x="372631" y="703745"/>
                  </a:lnTo>
                  <a:lnTo>
                    <a:pt x="772544" y="703745"/>
                  </a:lnTo>
                  <a:lnTo>
                    <a:pt x="766010" y="735909"/>
                  </a:lnTo>
                  <a:lnTo>
                    <a:pt x="768045" y="745927"/>
                  </a:lnTo>
                  <a:lnTo>
                    <a:pt x="375680" y="745927"/>
                  </a:lnTo>
                  <a:lnTo>
                    <a:pt x="365704" y="790537"/>
                  </a:lnTo>
                  <a:lnTo>
                    <a:pt x="343488" y="829073"/>
                  </a:lnTo>
                  <a:lnTo>
                    <a:pt x="327572" y="844001"/>
                  </a:lnTo>
                  <a:close/>
                </a:path>
                <a:path w="1149350" h="886460">
                  <a:moveTo>
                    <a:pt x="976725" y="844001"/>
                  </a:moveTo>
                  <a:lnTo>
                    <a:pt x="874505" y="844001"/>
                  </a:lnTo>
                  <a:lnTo>
                    <a:pt x="916697" y="835493"/>
                  </a:lnTo>
                  <a:lnTo>
                    <a:pt x="951188" y="812306"/>
                  </a:lnTo>
                  <a:lnTo>
                    <a:pt x="974462" y="777944"/>
                  </a:lnTo>
                  <a:lnTo>
                    <a:pt x="983001" y="735909"/>
                  </a:lnTo>
                  <a:lnTo>
                    <a:pt x="974462" y="693875"/>
                  </a:lnTo>
                  <a:lnTo>
                    <a:pt x="951188" y="659512"/>
                  </a:lnTo>
                  <a:lnTo>
                    <a:pt x="916697" y="636325"/>
                  </a:lnTo>
                  <a:lnTo>
                    <a:pt x="874505" y="627817"/>
                  </a:lnTo>
                  <a:lnTo>
                    <a:pt x="977041" y="627817"/>
                  </a:lnTo>
                  <a:lnTo>
                    <a:pt x="1002648" y="656835"/>
                  </a:lnTo>
                  <a:lnTo>
                    <a:pt x="1021784" y="703745"/>
                  </a:lnTo>
                  <a:lnTo>
                    <a:pt x="1147110" y="703745"/>
                  </a:lnTo>
                  <a:lnTo>
                    <a:pt x="1144824" y="714990"/>
                  </a:lnTo>
                  <a:lnTo>
                    <a:pt x="1133923" y="731082"/>
                  </a:lnTo>
                  <a:lnTo>
                    <a:pt x="1117771" y="741942"/>
                  </a:lnTo>
                  <a:lnTo>
                    <a:pt x="1098017" y="745927"/>
                  </a:lnTo>
                  <a:lnTo>
                    <a:pt x="1024833" y="745927"/>
                  </a:lnTo>
                  <a:lnTo>
                    <a:pt x="1014856" y="790537"/>
                  </a:lnTo>
                  <a:lnTo>
                    <a:pt x="992641" y="829073"/>
                  </a:lnTo>
                  <a:lnTo>
                    <a:pt x="976725" y="844001"/>
                  </a:lnTo>
                  <a:close/>
                </a:path>
                <a:path w="1149350" h="886460">
                  <a:moveTo>
                    <a:pt x="874505" y="886183"/>
                  </a:moveTo>
                  <a:lnTo>
                    <a:pt x="828740" y="879102"/>
                  </a:lnTo>
                  <a:lnTo>
                    <a:pt x="788630" y="859330"/>
                  </a:lnTo>
                  <a:lnTo>
                    <a:pt x="756370" y="829073"/>
                  </a:lnTo>
                  <a:lnTo>
                    <a:pt x="734154" y="790537"/>
                  </a:lnTo>
                  <a:lnTo>
                    <a:pt x="724178" y="745927"/>
                  </a:lnTo>
                  <a:lnTo>
                    <a:pt x="768045" y="745927"/>
                  </a:lnTo>
                  <a:lnTo>
                    <a:pt x="774549" y="777944"/>
                  </a:lnTo>
                  <a:lnTo>
                    <a:pt x="797823" y="812306"/>
                  </a:lnTo>
                  <a:lnTo>
                    <a:pt x="832314" y="835493"/>
                  </a:lnTo>
                  <a:lnTo>
                    <a:pt x="874505" y="844001"/>
                  </a:lnTo>
                  <a:lnTo>
                    <a:pt x="976725" y="844001"/>
                  </a:lnTo>
                  <a:lnTo>
                    <a:pt x="960380" y="859330"/>
                  </a:lnTo>
                  <a:lnTo>
                    <a:pt x="920270" y="879102"/>
                  </a:lnTo>
                  <a:lnTo>
                    <a:pt x="874505" y="8861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23997" y="3203185"/>
              <a:ext cx="125494" cy="12502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4844" y="3203185"/>
              <a:ext cx="125494" cy="125027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633207" y="2691396"/>
              <a:ext cx="411480" cy="344170"/>
            </a:xfrm>
            <a:custGeom>
              <a:avLst/>
              <a:gdLst/>
              <a:ahLst/>
              <a:cxnLst/>
              <a:rect l="l" t="t" r="r" b="b"/>
              <a:pathLst>
                <a:path w="411480" h="344169">
                  <a:moveTo>
                    <a:pt x="121361" y="21094"/>
                  </a:moveTo>
                  <a:lnTo>
                    <a:pt x="119697" y="12877"/>
                  </a:lnTo>
                  <a:lnTo>
                    <a:pt x="115176" y="6184"/>
                  </a:lnTo>
                  <a:lnTo>
                    <a:pt x="108445" y="1663"/>
                  </a:lnTo>
                  <a:lnTo>
                    <a:pt x="100190" y="0"/>
                  </a:lnTo>
                  <a:lnTo>
                    <a:pt x="21170" y="0"/>
                  </a:lnTo>
                  <a:lnTo>
                    <a:pt x="12915" y="1663"/>
                  </a:lnTo>
                  <a:lnTo>
                    <a:pt x="6197" y="6184"/>
                  </a:lnTo>
                  <a:lnTo>
                    <a:pt x="1663" y="12877"/>
                  </a:lnTo>
                  <a:lnTo>
                    <a:pt x="0" y="21094"/>
                  </a:lnTo>
                  <a:lnTo>
                    <a:pt x="1663" y="29298"/>
                  </a:lnTo>
                  <a:lnTo>
                    <a:pt x="6197" y="36004"/>
                  </a:lnTo>
                  <a:lnTo>
                    <a:pt x="12915" y="40525"/>
                  </a:lnTo>
                  <a:lnTo>
                    <a:pt x="21170" y="42176"/>
                  </a:lnTo>
                  <a:lnTo>
                    <a:pt x="100190" y="42176"/>
                  </a:lnTo>
                  <a:lnTo>
                    <a:pt x="108445" y="40525"/>
                  </a:lnTo>
                  <a:lnTo>
                    <a:pt x="115176" y="36004"/>
                  </a:lnTo>
                  <a:lnTo>
                    <a:pt x="119697" y="29298"/>
                  </a:lnTo>
                  <a:lnTo>
                    <a:pt x="121361" y="21094"/>
                  </a:lnTo>
                  <a:close/>
                </a:path>
                <a:path w="411480" h="344169">
                  <a:moveTo>
                    <a:pt x="234988" y="322922"/>
                  </a:moveTo>
                  <a:lnTo>
                    <a:pt x="233324" y="314718"/>
                  </a:lnTo>
                  <a:lnTo>
                    <a:pt x="228790" y="308013"/>
                  </a:lnTo>
                  <a:lnTo>
                    <a:pt x="222059" y="303491"/>
                  </a:lnTo>
                  <a:lnTo>
                    <a:pt x="213817" y="301828"/>
                  </a:lnTo>
                  <a:lnTo>
                    <a:pt x="21170" y="301828"/>
                  </a:lnTo>
                  <a:lnTo>
                    <a:pt x="12915" y="303491"/>
                  </a:lnTo>
                  <a:lnTo>
                    <a:pt x="6197" y="308013"/>
                  </a:lnTo>
                  <a:lnTo>
                    <a:pt x="1663" y="314718"/>
                  </a:lnTo>
                  <a:lnTo>
                    <a:pt x="0" y="322922"/>
                  </a:lnTo>
                  <a:lnTo>
                    <a:pt x="1663" y="331127"/>
                  </a:lnTo>
                  <a:lnTo>
                    <a:pt x="6197" y="337832"/>
                  </a:lnTo>
                  <a:lnTo>
                    <a:pt x="12915" y="342353"/>
                  </a:lnTo>
                  <a:lnTo>
                    <a:pt x="21170" y="344017"/>
                  </a:lnTo>
                  <a:lnTo>
                    <a:pt x="213817" y="344017"/>
                  </a:lnTo>
                  <a:lnTo>
                    <a:pt x="222046" y="342353"/>
                  </a:lnTo>
                  <a:lnTo>
                    <a:pt x="228777" y="337832"/>
                  </a:lnTo>
                  <a:lnTo>
                    <a:pt x="233324" y="331127"/>
                  </a:lnTo>
                  <a:lnTo>
                    <a:pt x="234988" y="322922"/>
                  </a:lnTo>
                  <a:close/>
                </a:path>
                <a:path w="411480" h="344169">
                  <a:moveTo>
                    <a:pt x="411162" y="322922"/>
                  </a:moveTo>
                  <a:lnTo>
                    <a:pt x="409498" y="314718"/>
                  </a:lnTo>
                  <a:lnTo>
                    <a:pt x="404964" y="308013"/>
                  </a:lnTo>
                  <a:lnTo>
                    <a:pt x="398233" y="303491"/>
                  </a:lnTo>
                  <a:lnTo>
                    <a:pt x="389991" y="301828"/>
                  </a:lnTo>
                  <a:lnTo>
                    <a:pt x="310959" y="301828"/>
                  </a:lnTo>
                  <a:lnTo>
                    <a:pt x="302717" y="303491"/>
                  </a:lnTo>
                  <a:lnTo>
                    <a:pt x="295986" y="308013"/>
                  </a:lnTo>
                  <a:lnTo>
                    <a:pt x="291452" y="314718"/>
                  </a:lnTo>
                  <a:lnTo>
                    <a:pt x="289788" y="322922"/>
                  </a:lnTo>
                  <a:lnTo>
                    <a:pt x="291452" y="331127"/>
                  </a:lnTo>
                  <a:lnTo>
                    <a:pt x="295986" y="337832"/>
                  </a:lnTo>
                  <a:lnTo>
                    <a:pt x="302717" y="342353"/>
                  </a:lnTo>
                  <a:lnTo>
                    <a:pt x="310959" y="344017"/>
                  </a:lnTo>
                  <a:lnTo>
                    <a:pt x="389991" y="344017"/>
                  </a:lnTo>
                  <a:lnTo>
                    <a:pt x="398233" y="342353"/>
                  </a:lnTo>
                  <a:lnTo>
                    <a:pt x="404964" y="337832"/>
                  </a:lnTo>
                  <a:lnTo>
                    <a:pt x="409498" y="331127"/>
                  </a:lnTo>
                  <a:lnTo>
                    <a:pt x="411162" y="322922"/>
                  </a:lnTo>
                  <a:close/>
                </a:path>
                <a:path w="411480" h="344169">
                  <a:moveTo>
                    <a:pt x="411162" y="171996"/>
                  </a:moveTo>
                  <a:lnTo>
                    <a:pt x="409498" y="163791"/>
                  </a:lnTo>
                  <a:lnTo>
                    <a:pt x="404964" y="157086"/>
                  </a:lnTo>
                  <a:lnTo>
                    <a:pt x="398233" y="152565"/>
                  </a:lnTo>
                  <a:lnTo>
                    <a:pt x="389991" y="150901"/>
                  </a:lnTo>
                  <a:lnTo>
                    <a:pt x="21170" y="150901"/>
                  </a:lnTo>
                  <a:lnTo>
                    <a:pt x="12915" y="152565"/>
                  </a:lnTo>
                  <a:lnTo>
                    <a:pt x="6197" y="157086"/>
                  </a:lnTo>
                  <a:lnTo>
                    <a:pt x="1663" y="163791"/>
                  </a:lnTo>
                  <a:lnTo>
                    <a:pt x="0" y="171996"/>
                  </a:lnTo>
                  <a:lnTo>
                    <a:pt x="1663" y="180200"/>
                  </a:lnTo>
                  <a:lnTo>
                    <a:pt x="6197" y="186905"/>
                  </a:lnTo>
                  <a:lnTo>
                    <a:pt x="12915" y="191427"/>
                  </a:lnTo>
                  <a:lnTo>
                    <a:pt x="21170" y="193090"/>
                  </a:lnTo>
                  <a:lnTo>
                    <a:pt x="389991" y="193090"/>
                  </a:lnTo>
                  <a:lnTo>
                    <a:pt x="398233" y="191427"/>
                  </a:lnTo>
                  <a:lnTo>
                    <a:pt x="404964" y="186905"/>
                  </a:lnTo>
                  <a:lnTo>
                    <a:pt x="409498" y="180200"/>
                  </a:lnTo>
                  <a:lnTo>
                    <a:pt x="411162" y="171996"/>
                  </a:lnTo>
                  <a:close/>
                </a:path>
                <a:path w="411480" h="344169">
                  <a:moveTo>
                    <a:pt x="411162" y="21094"/>
                  </a:moveTo>
                  <a:lnTo>
                    <a:pt x="409498" y="12877"/>
                  </a:lnTo>
                  <a:lnTo>
                    <a:pt x="404964" y="6184"/>
                  </a:lnTo>
                  <a:lnTo>
                    <a:pt x="398233" y="1663"/>
                  </a:lnTo>
                  <a:lnTo>
                    <a:pt x="389991" y="0"/>
                  </a:lnTo>
                  <a:lnTo>
                    <a:pt x="205574" y="0"/>
                  </a:lnTo>
                  <a:lnTo>
                    <a:pt x="197332" y="1663"/>
                  </a:lnTo>
                  <a:lnTo>
                    <a:pt x="190601" y="6184"/>
                  </a:lnTo>
                  <a:lnTo>
                    <a:pt x="186067" y="12877"/>
                  </a:lnTo>
                  <a:lnTo>
                    <a:pt x="184404" y="21094"/>
                  </a:lnTo>
                  <a:lnTo>
                    <a:pt x="186067" y="29298"/>
                  </a:lnTo>
                  <a:lnTo>
                    <a:pt x="190601" y="36004"/>
                  </a:lnTo>
                  <a:lnTo>
                    <a:pt x="197332" y="40525"/>
                  </a:lnTo>
                  <a:lnTo>
                    <a:pt x="205574" y="42176"/>
                  </a:lnTo>
                  <a:lnTo>
                    <a:pt x="389991" y="42176"/>
                  </a:lnTo>
                  <a:lnTo>
                    <a:pt x="398233" y="40525"/>
                  </a:lnTo>
                  <a:lnTo>
                    <a:pt x="404964" y="36004"/>
                  </a:lnTo>
                  <a:lnTo>
                    <a:pt x="409498" y="29298"/>
                  </a:lnTo>
                  <a:lnTo>
                    <a:pt x="411162" y="210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849779" y="108028"/>
            <a:ext cx="4438219" cy="227647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3810361" y="2"/>
            <a:ext cx="4478020" cy="4253865"/>
          </a:xfrm>
          <a:custGeom>
            <a:avLst/>
            <a:gdLst/>
            <a:ahLst/>
            <a:cxnLst/>
            <a:rect l="l" t="t" r="r" b="b"/>
            <a:pathLst>
              <a:path w="4478019" h="4253865">
                <a:moveTo>
                  <a:pt x="618226" y="217083"/>
                </a:moveTo>
                <a:lnTo>
                  <a:pt x="2723504" y="2322361"/>
                </a:lnTo>
                <a:lnTo>
                  <a:pt x="2688796" y="2291022"/>
                </a:lnTo>
                <a:lnTo>
                  <a:pt x="2652176" y="2261663"/>
                </a:lnTo>
                <a:lnTo>
                  <a:pt x="2610814" y="2233168"/>
                </a:lnTo>
                <a:lnTo>
                  <a:pt x="2568123" y="2208750"/>
                </a:lnTo>
                <a:lnTo>
                  <a:pt x="2524213" y="2188121"/>
                </a:lnTo>
                <a:lnTo>
                  <a:pt x="2479196" y="2170991"/>
                </a:lnTo>
                <a:lnTo>
                  <a:pt x="2433181" y="2157072"/>
                </a:lnTo>
                <a:lnTo>
                  <a:pt x="2386279" y="2146073"/>
                </a:lnTo>
                <a:lnTo>
                  <a:pt x="2338601" y="2137706"/>
                </a:lnTo>
                <a:lnTo>
                  <a:pt x="2290258" y="2131681"/>
                </a:lnTo>
                <a:lnTo>
                  <a:pt x="2241361" y="2127709"/>
                </a:lnTo>
                <a:lnTo>
                  <a:pt x="2192019" y="2125502"/>
                </a:lnTo>
                <a:lnTo>
                  <a:pt x="2142344" y="2124769"/>
                </a:lnTo>
                <a:lnTo>
                  <a:pt x="2092447" y="2125222"/>
                </a:lnTo>
                <a:lnTo>
                  <a:pt x="2042437" y="2126571"/>
                </a:lnTo>
                <a:lnTo>
                  <a:pt x="1992426" y="2128527"/>
                </a:lnTo>
                <a:lnTo>
                  <a:pt x="1892842" y="2133104"/>
                </a:lnTo>
                <a:lnTo>
                  <a:pt x="1843490" y="2135147"/>
                </a:lnTo>
                <a:lnTo>
                  <a:pt x="1794580" y="2136640"/>
                </a:lnTo>
                <a:lnTo>
                  <a:pt x="1744452" y="2137434"/>
                </a:lnTo>
                <a:lnTo>
                  <a:pt x="1694366" y="2137467"/>
                </a:lnTo>
                <a:lnTo>
                  <a:pt x="1644348" y="2136710"/>
                </a:lnTo>
                <a:lnTo>
                  <a:pt x="1594423" y="2135129"/>
                </a:lnTo>
                <a:lnTo>
                  <a:pt x="1544619" y="2132693"/>
                </a:lnTo>
                <a:lnTo>
                  <a:pt x="1494961" y="2129371"/>
                </a:lnTo>
                <a:lnTo>
                  <a:pt x="1445476" y="2125131"/>
                </a:lnTo>
                <a:lnTo>
                  <a:pt x="1396191" y="2119941"/>
                </a:lnTo>
                <a:lnTo>
                  <a:pt x="1347130" y="2113771"/>
                </a:lnTo>
                <a:lnTo>
                  <a:pt x="1298321" y="2106588"/>
                </a:lnTo>
                <a:lnTo>
                  <a:pt x="1249790" y="2098361"/>
                </a:lnTo>
                <a:lnTo>
                  <a:pt x="1201563" y="2089059"/>
                </a:lnTo>
                <a:lnTo>
                  <a:pt x="1153666" y="2078649"/>
                </a:lnTo>
                <a:lnTo>
                  <a:pt x="1106126" y="2067101"/>
                </a:lnTo>
                <a:lnTo>
                  <a:pt x="1058968" y="2054382"/>
                </a:lnTo>
                <a:lnTo>
                  <a:pt x="1012220" y="2040462"/>
                </a:lnTo>
                <a:lnTo>
                  <a:pt x="965907" y="2025309"/>
                </a:lnTo>
                <a:lnTo>
                  <a:pt x="920056" y="2008890"/>
                </a:lnTo>
                <a:lnTo>
                  <a:pt x="874692" y="1991176"/>
                </a:lnTo>
                <a:lnTo>
                  <a:pt x="829843" y="1972133"/>
                </a:lnTo>
                <a:lnTo>
                  <a:pt x="785534" y="1951731"/>
                </a:lnTo>
                <a:lnTo>
                  <a:pt x="741792" y="1929938"/>
                </a:lnTo>
                <a:lnTo>
                  <a:pt x="698642" y="1906722"/>
                </a:lnTo>
                <a:lnTo>
                  <a:pt x="656112" y="1882052"/>
                </a:lnTo>
                <a:lnTo>
                  <a:pt x="614227" y="1855897"/>
                </a:lnTo>
                <a:lnTo>
                  <a:pt x="573014" y="1828224"/>
                </a:lnTo>
                <a:lnTo>
                  <a:pt x="532499" y="1799003"/>
                </a:lnTo>
                <a:lnTo>
                  <a:pt x="501929" y="1775453"/>
                </a:lnTo>
                <a:lnTo>
                  <a:pt x="470752" y="1750004"/>
                </a:lnTo>
                <a:lnTo>
                  <a:pt x="439152" y="1722747"/>
                </a:lnTo>
                <a:lnTo>
                  <a:pt x="407311" y="1693775"/>
                </a:lnTo>
                <a:lnTo>
                  <a:pt x="375412" y="1663180"/>
                </a:lnTo>
                <a:lnTo>
                  <a:pt x="343639" y="1631055"/>
                </a:lnTo>
                <a:lnTo>
                  <a:pt x="312174" y="1597492"/>
                </a:lnTo>
                <a:lnTo>
                  <a:pt x="281200" y="1562584"/>
                </a:lnTo>
                <a:lnTo>
                  <a:pt x="250901" y="1526423"/>
                </a:lnTo>
                <a:lnTo>
                  <a:pt x="221458" y="1489101"/>
                </a:lnTo>
                <a:lnTo>
                  <a:pt x="193057" y="1450712"/>
                </a:lnTo>
                <a:lnTo>
                  <a:pt x="165878" y="1411346"/>
                </a:lnTo>
                <a:lnTo>
                  <a:pt x="140106" y="1371098"/>
                </a:lnTo>
                <a:lnTo>
                  <a:pt x="115924" y="1330058"/>
                </a:lnTo>
                <a:lnTo>
                  <a:pt x="93514" y="1288321"/>
                </a:lnTo>
                <a:lnTo>
                  <a:pt x="73059" y="1245977"/>
                </a:lnTo>
                <a:lnTo>
                  <a:pt x="54742" y="1203120"/>
                </a:lnTo>
                <a:lnTo>
                  <a:pt x="38748" y="1159842"/>
                </a:lnTo>
                <a:lnTo>
                  <a:pt x="25257" y="1116235"/>
                </a:lnTo>
                <a:lnTo>
                  <a:pt x="14454" y="1072392"/>
                </a:lnTo>
                <a:lnTo>
                  <a:pt x="6521" y="1028405"/>
                </a:lnTo>
                <a:lnTo>
                  <a:pt x="1642" y="984367"/>
                </a:lnTo>
                <a:lnTo>
                  <a:pt x="0" y="940370"/>
                </a:lnTo>
                <a:lnTo>
                  <a:pt x="1776" y="896507"/>
                </a:lnTo>
                <a:lnTo>
                  <a:pt x="7156" y="852869"/>
                </a:lnTo>
                <a:lnTo>
                  <a:pt x="16320" y="809550"/>
                </a:lnTo>
                <a:lnTo>
                  <a:pt x="29454" y="766642"/>
                </a:lnTo>
                <a:lnTo>
                  <a:pt x="46738" y="724237"/>
                </a:lnTo>
                <a:lnTo>
                  <a:pt x="68358" y="682427"/>
                </a:lnTo>
                <a:lnTo>
                  <a:pt x="94495" y="641306"/>
                </a:lnTo>
                <a:lnTo>
                  <a:pt x="125089" y="601992"/>
                </a:lnTo>
                <a:lnTo>
                  <a:pt x="159008" y="566022"/>
                </a:lnTo>
                <a:lnTo>
                  <a:pt x="195727" y="532853"/>
                </a:lnTo>
                <a:lnTo>
                  <a:pt x="234723" y="501941"/>
                </a:lnTo>
                <a:lnTo>
                  <a:pt x="275473" y="472745"/>
                </a:lnTo>
                <a:lnTo>
                  <a:pt x="317455" y="444721"/>
                </a:lnTo>
                <a:lnTo>
                  <a:pt x="360144" y="417326"/>
                </a:lnTo>
                <a:lnTo>
                  <a:pt x="403019" y="390018"/>
                </a:lnTo>
                <a:lnTo>
                  <a:pt x="445556" y="362253"/>
                </a:lnTo>
                <a:lnTo>
                  <a:pt x="487231" y="333488"/>
                </a:lnTo>
                <a:lnTo>
                  <a:pt x="527522" y="303181"/>
                </a:lnTo>
                <a:lnTo>
                  <a:pt x="565906" y="270789"/>
                </a:lnTo>
                <a:lnTo>
                  <a:pt x="598456" y="239084"/>
                </a:lnTo>
                <a:lnTo>
                  <a:pt x="602312" y="235253"/>
                </a:lnTo>
                <a:lnTo>
                  <a:pt x="618226" y="217083"/>
                </a:lnTo>
                <a:close/>
              </a:path>
              <a:path w="4478019" h="4253865">
                <a:moveTo>
                  <a:pt x="4477637" y="0"/>
                </a:moveTo>
                <a:lnTo>
                  <a:pt x="4477637" y="4219554"/>
                </a:lnTo>
                <a:lnTo>
                  <a:pt x="4405174" y="4238293"/>
                </a:lnTo>
                <a:lnTo>
                  <a:pt x="4356018" y="4246716"/>
                </a:lnTo>
                <a:lnTo>
                  <a:pt x="4307561" y="4251841"/>
                </a:lnTo>
                <a:lnTo>
                  <a:pt x="4259822" y="4253785"/>
                </a:lnTo>
                <a:lnTo>
                  <a:pt x="4212819" y="4252666"/>
                </a:lnTo>
                <a:lnTo>
                  <a:pt x="4166572" y="4248600"/>
                </a:lnTo>
                <a:lnTo>
                  <a:pt x="4121099" y="4241706"/>
                </a:lnTo>
                <a:lnTo>
                  <a:pt x="4076418" y="4232100"/>
                </a:lnTo>
                <a:lnTo>
                  <a:pt x="4032549" y="4219900"/>
                </a:lnTo>
                <a:lnTo>
                  <a:pt x="3989509" y="4205224"/>
                </a:lnTo>
                <a:lnTo>
                  <a:pt x="3947319" y="4188187"/>
                </a:lnTo>
                <a:lnTo>
                  <a:pt x="3905995" y="4168909"/>
                </a:lnTo>
                <a:lnTo>
                  <a:pt x="3865557" y="4147505"/>
                </a:lnTo>
                <a:lnTo>
                  <a:pt x="3826024" y="4124094"/>
                </a:lnTo>
                <a:lnTo>
                  <a:pt x="3787413" y="4098793"/>
                </a:lnTo>
                <a:lnTo>
                  <a:pt x="3749745" y="4071718"/>
                </a:lnTo>
                <a:lnTo>
                  <a:pt x="3713037" y="4042988"/>
                </a:lnTo>
                <a:lnTo>
                  <a:pt x="3677308" y="4012719"/>
                </a:lnTo>
                <a:lnTo>
                  <a:pt x="3642576" y="3981029"/>
                </a:lnTo>
                <a:lnTo>
                  <a:pt x="3608861" y="3948035"/>
                </a:lnTo>
                <a:lnTo>
                  <a:pt x="3576181" y="3913855"/>
                </a:lnTo>
                <a:lnTo>
                  <a:pt x="3544555" y="3878606"/>
                </a:lnTo>
                <a:lnTo>
                  <a:pt x="3514001" y="3842404"/>
                </a:lnTo>
                <a:lnTo>
                  <a:pt x="3484538" y="3805368"/>
                </a:lnTo>
                <a:lnTo>
                  <a:pt x="3456184" y="3767615"/>
                </a:lnTo>
                <a:lnTo>
                  <a:pt x="3428959" y="3729262"/>
                </a:lnTo>
                <a:lnTo>
                  <a:pt x="3402880" y="3690426"/>
                </a:lnTo>
                <a:lnTo>
                  <a:pt x="3377967" y="3651224"/>
                </a:lnTo>
                <a:lnTo>
                  <a:pt x="3354239" y="3611775"/>
                </a:lnTo>
                <a:lnTo>
                  <a:pt x="3331713" y="3572194"/>
                </a:lnTo>
                <a:lnTo>
                  <a:pt x="3310408" y="3532600"/>
                </a:lnTo>
                <a:lnTo>
                  <a:pt x="3290344" y="3493110"/>
                </a:lnTo>
                <a:lnTo>
                  <a:pt x="3270811" y="3452155"/>
                </a:lnTo>
                <a:lnTo>
                  <a:pt x="3251969" y="3410048"/>
                </a:lnTo>
                <a:lnTo>
                  <a:pt x="3233721" y="3366905"/>
                </a:lnTo>
                <a:lnTo>
                  <a:pt x="3215971" y="3322843"/>
                </a:lnTo>
                <a:lnTo>
                  <a:pt x="3198622" y="3277977"/>
                </a:lnTo>
                <a:lnTo>
                  <a:pt x="3164744" y="3186299"/>
                </a:lnTo>
                <a:lnTo>
                  <a:pt x="3080329" y="2951159"/>
                </a:lnTo>
                <a:lnTo>
                  <a:pt x="3062723" y="2904040"/>
                </a:lnTo>
                <a:lnTo>
                  <a:pt x="3044652" y="2857161"/>
                </a:lnTo>
                <a:lnTo>
                  <a:pt x="3026018" y="2810638"/>
                </a:lnTo>
                <a:lnTo>
                  <a:pt x="3006726" y="2764588"/>
                </a:lnTo>
                <a:lnTo>
                  <a:pt x="2986679" y="2719125"/>
                </a:lnTo>
                <a:lnTo>
                  <a:pt x="2965782" y="2674367"/>
                </a:lnTo>
                <a:lnTo>
                  <a:pt x="2943936" y="2630428"/>
                </a:lnTo>
                <a:lnTo>
                  <a:pt x="2921047" y="2587426"/>
                </a:lnTo>
                <a:lnTo>
                  <a:pt x="2897018" y="2545476"/>
                </a:lnTo>
                <a:lnTo>
                  <a:pt x="2871752" y="2504693"/>
                </a:lnTo>
                <a:lnTo>
                  <a:pt x="2845154" y="2465195"/>
                </a:lnTo>
                <a:lnTo>
                  <a:pt x="2817126" y="2427097"/>
                </a:lnTo>
                <a:lnTo>
                  <a:pt x="2787573" y="2390514"/>
                </a:lnTo>
                <a:lnTo>
                  <a:pt x="2756397" y="2355564"/>
                </a:lnTo>
                <a:lnTo>
                  <a:pt x="618226" y="217083"/>
                </a:lnTo>
                <a:lnTo>
                  <a:pt x="633348" y="199818"/>
                </a:lnTo>
                <a:lnTo>
                  <a:pt x="661473" y="162277"/>
                </a:lnTo>
                <a:lnTo>
                  <a:pt x="686466" y="123252"/>
                </a:lnTo>
                <a:lnTo>
                  <a:pt x="708557" y="82846"/>
                </a:lnTo>
                <a:lnTo>
                  <a:pt x="727975" y="41166"/>
                </a:lnTo>
                <a:lnTo>
                  <a:pt x="744284" y="0"/>
                </a:lnTo>
                <a:lnTo>
                  <a:pt x="4477637" y="0"/>
                </a:lnTo>
                <a:close/>
              </a:path>
            </a:pathLst>
          </a:custGeom>
          <a:solidFill>
            <a:srgbClr val="FFFFFF">
              <a:alpha val="5372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6050102"/>
            <a:ext cx="5520690" cy="4237355"/>
          </a:xfrm>
          <a:custGeom>
            <a:avLst/>
            <a:gdLst/>
            <a:ahLst/>
            <a:cxnLst/>
            <a:rect l="l" t="t" r="r" b="b"/>
            <a:pathLst>
              <a:path w="5520690" h="4237355">
                <a:moveTo>
                  <a:pt x="2300074" y="0"/>
                </a:moveTo>
                <a:lnTo>
                  <a:pt x="2399894" y="577"/>
                </a:lnTo>
                <a:lnTo>
                  <a:pt x="2449777" y="1641"/>
                </a:lnTo>
                <a:lnTo>
                  <a:pt x="2499642" y="3258"/>
                </a:lnTo>
                <a:lnTo>
                  <a:pt x="2549486" y="5454"/>
                </a:lnTo>
                <a:lnTo>
                  <a:pt x="2599308" y="8256"/>
                </a:lnTo>
                <a:lnTo>
                  <a:pt x="2649107" y="11692"/>
                </a:lnTo>
                <a:lnTo>
                  <a:pt x="2698881" y="15788"/>
                </a:lnTo>
                <a:lnTo>
                  <a:pt x="2748629" y="20571"/>
                </a:lnTo>
                <a:lnTo>
                  <a:pt x="2798389" y="26112"/>
                </a:lnTo>
                <a:lnTo>
                  <a:pt x="2848177" y="32471"/>
                </a:lnTo>
                <a:lnTo>
                  <a:pt x="2897957" y="39659"/>
                </a:lnTo>
                <a:lnTo>
                  <a:pt x="2947691" y="47690"/>
                </a:lnTo>
                <a:lnTo>
                  <a:pt x="2997345" y="56575"/>
                </a:lnTo>
                <a:lnTo>
                  <a:pt x="3046880" y="66327"/>
                </a:lnTo>
                <a:lnTo>
                  <a:pt x="3096262" y="76957"/>
                </a:lnTo>
                <a:lnTo>
                  <a:pt x="3145453" y="88479"/>
                </a:lnTo>
                <a:lnTo>
                  <a:pt x="3194417" y="100904"/>
                </a:lnTo>
                <a:lnTo>
                  <a:pt x="3243118" y="114245"/>
                </a:lnTo>
                <a:lnTo>
                  <a:pt x="3291519" y="128513"/>
                </a:lnTo>
                <a:lnTo>
                  <a:pt x="3339585" y="143721"/>
                </a:lnTo>
                <a:lnTo>
                  <a:pt x="3387278" y="159881"/>
                </a:lnTo>
                <a:lnTo>
                  <a:pt x="3434563" y="177005"/>
                </a:lnTo>
                <a:lnTo>
                  <a:pt x="3481402" y="195106"/>
                </a:lnTo>
                <a:lnTo>
                  <a:pt x="3527760" y="214196"/>
                </a:lnTo>
                <a:lnTo>
                  <a:pt x="3573600" y="234286"/>
                </a:lnTo>
                <a:lnTo>
                  <a:pt x="3618887" y="255390"/>
                </a:lnTo>
                <a:lnTo>
                  <a:pt x="3663582" y="277519"/>
                </a:lnTo>
                <a:lnTo>
                  <a:pt x="3707651" y="300686"/>
                </a:lnTo>
                <a:lnTo>
                  <a:pt x="3751057" y="324902"/>
                </a:lnTo>
                <a:lnTo>
                  <a:pt x="3793762" y="350180"/>
                </a:lnTo>
                <a:lnTo>
                  <a:pt x="3835732" y="376533"/>
                </a:lnTo>
                <a:lnTo>
                  <a:pt x="3876930" y="403971"/>
                </a:lnTo>
                <a:lnTo>
                  <a:pt x="3917319" y="432509"/>
                </a:lnTo>
                <a:lnTo>
                  <a:pt x="3956862" y="462157"/>
                </a:lnTo>
                <a:lnTo>
                  <a:pt x="3995525" y="492928"/>
                </a:lnTo>
                <a:lnTo>
                  <a:pt x="4033269" y="524834"/>
                </a:lnTo>
                <a:lnTo>
                  <a:pt x="4070059" y="557888"/>
                </a:lnTo>
                <a:lnTo>
                  <a:pt x="4105859" y="592101"/>
                </a:lnTo>
                <a:lnTo>
                  <a:pt x="4140632" y="627486"/>
                </a:lnTo>
                <a:lnTo>
                  <a:pt x="4174341" y="664055"/>
                </a:lnTo>
                <a:lnTo>
                  <a:pt x="4206951" y="701821"/>
                </a:lnTo>
                <a:lnTo>
                  <a:pt x="4237524" y="739392"/>
                </a:lnTo>
                <a:lnTo>
                  <a:pt x="4266775" y="777605"/>
                </a:lnTo>
                <a:lnTo>
                  <a:pt x="4294741" y="816441"/>
                </a:lnTo>
                <a:lnTo>
                  <a:pt x="4321465" y="855881"/>
                </a:lnTo>
                <a:lnTo>
                  <a:pt x="4346986" y="895907"/>
                </a:lnTo>
                <a:lnTo>
                  <a:pt x="4371345" y="936500"/>
                </a:lnTo>
                <a:lnTo>
                  <a:pt x="4394581" y="977641"/>
                </a:lnTo>
                <a:lnTo>
                  <a:pt x="4416735" y="1019313"/>
                </a:lnTo>
                <a:lnTo>
                  <a:pt x="4437848" y="1061495"/>
                </a:lnTo>
                <a:lnTo>
                  <a:pt x="4457959" y="1104170"/>
                </a:lnTo>
                <a:lnTo>
                  <a:pt x="4477109" y="1147319"/>
                </a:lnTo>
                <a:lnTo>
                  <a:pt x="4495338" y="1190924"/>
                </a:lnTo>
                <a:lnTo>
                  <a:pt x="4512686" y="1234965"/>
                </a:lnTo>
                <a:lnTo>
                  <a:pt x="4529195" y="1279424"/>
                </a:lnTo>
                <a:lnTo>
                  <a:pt x="4544903" y="1324283"/>
                </a:lnTo>
                <a:lnTo>
                  <a:pt x="4559851" y="1369522"/>
                </a:lnTo>
                <a:lnTo>
                  <a:pt x="4574080" y="1415124"/>
                </a:lnTo>
                <a:lnTo>
                  <a:pt x="4587630" y="1461070"/>
                </a:lnTo>
                <a:lnTo>
                  <a:pt x="4600541" y="1507340"/>
                </a:lnTo>
                <a:lnTo>
                  <a:pt x="4612853" y="1553917"/>
                </a:lnTo>
                <a:lnTo>
                  <a:pt x="4624607" y="1600782"/>
                </a:lnTo>
                <a:lnTo>
                  <a:pt x="4635842" y="1647916"/>
                </a:lnTo>
                <a:lnTo>
                  <a:pt x="4646600" y="1695301"/>
                </a:lnTo>
                <a:lnTo>
                  <a:pt x="4656921" y="1742918"/>
                </a:lnTo>
                <a:lnTo>
                  <a:pt x="4666844" y="1790748"/>
                </a:lnTo>
                <a:lnTo>
                  <a:pt x="4676410" y="1838772"/>
                </a:lnTo>
                <a:lnTo>
                  <a:pt x="4685659" y="1886973"/>
                </a:lnTo>
                <a:lnTo>
                  <a:pt x="4694632" y="1935331"/>
                </a:lnTo>
                <a:lnTo>
                  <a:pt x="4703369" y="1983829"/>
                </a:lnTo>
                <a:lnTo>
                  <a:pt x="4711910" y="2032446"/>
                </a:lnTo>
                <a:lnTo>
                  <a:pt x="4720295" y="2081165"/>
                </a:lnTo>
                <a:lnTo>
                  <a:pt x="4728565" y="2129967"/>
                </a:lnTo>
                <a:lnTo>
                  <a:pt x="4736760" y="2178834"/>
                </a:lnTo>
                <a:lnTo>
                  <a:pt x="4753085" y="2276686"/>
                </a:lnTo>
                <a:lnTo>
                  <a:pt x="4761296" y="2325634"/>
                </a:lnTo>
                <a:lnTo>
                  <a:pt x="4769594" y="2374572"/>
                </a:lnTo>
                <a:lnTo>
                  <a:pt x="4778018" y="2423481"/>
                </a:lnTo>
                <a:lnTo>
                  <a:pt x="4786608" y="2472344"/>
                </a:lnTo>
                <a:lnTo>
                  <a:pt x="4795405" y="2521140"/>
                </a:lnTo>
                <a:lnTo>
                  <a:pt x="4804449" y="2569852"/>
                </a:lnTo>
                <a:lnTo>
                  <a:pt x="4813781" y="2618460"/>
                </a:lnTo>
                <a:lnTo>
                  <a:pt x="4823441" y="2666947"/>
                </a:lnTo>
                <a:lnTo>
                  <a:pt x="4833468" y="2715294"/>
                </a:lnTo>
                <a:lnTo>
                  <a:pt x="4843904" y="2763481"/>
                </a:lnTo>
                <a:lnTo>
                  <a:pt x="4854788" y="2811491"/>
                </a:lnTo>
                <a:lnTo>
                  <a:pt x="4866161" y="2859305"/>
                </a:lnTo>
                <a:lnTo>
                  <a:pt x="4878063" y="2906904"/>
                </a:lnTo>
                <a:lnTo>
                  <a:pt x="4890535" y="2954269"/>
                </a:lnTo>
                <a:lnTo>
                  <a:pt x="4903616" y="3001383"/>
                </a:lnTo>
                <a:lnTo>
                  <a:pt x="4917347" y="3048226"/>
                </a:lnTo>
                <a:lnTo>
                  <a:pt x="4932068" y="3095692"/>
                </a:lnTo>
                <a:lnTo>
                  <a:pt x="4946920" y="3141025"/>
                </a:lnTo>
                <a:lnTo>
                  <a:pt x="4963587" y="3189113"/>
                </a:lnTo>
                <a:lnTo>
                  <a:pt x="4981070" y="3236824"/>
                </a:lnTo>
                <a:lnTo>
                  <a:pt x="4999338" y="3284173"/>
                </a:lnTo>
                <a:lnTo>
                  <a:pt x="5018360" y="3331174"/>
                </a:lnTo>
                <a:lnTo>
                  <a:pt x="5038106" y="3377842"/>
                </a:lnTo>
                <a:lnTo>
                  <a:pt x="5058543" y="3424189"/>
                </a:lnTo>
                <a:lnTo>
                  <a:pt x="5079642" y="3470231"/>
                </a:lnTo>
                <a:lnTo>
                  <a:pt x="5101372" y="3515981"/>
                </a:lnTo>
                <a:lnTo>
                  <a:pt x="5123701" y="3561455"/>
                </a:lnTo>
                <a:lnTo>
                  <a:pt x="5146598" y="3606665"/>
                </a:lnTo>
                <a:lnTo>
                  <a:pt x="5170033" y="3651627"/>
                </a:lnTo>
                <a:lnTo>
                  <a:pt x="5193975" y="3696354"/>
                </a:lnTo>
                <a:lnTo>
                  <a:pt x="5218392" y="3740860"/>
                </a:lnTo>
                <a:lnTo>
                  <a:pt x="5243254" y="3785161"/>
                </a:lnTo>
                <a:lnTo>
                  <a:pt x="5268529" y="3829269"/>
                </a:lnTo>
                <a:lnTo>
                  <a:pt x="5294188" y="3873199"/>
                </a:lnTo>
                <a:lnTo>
                  <a:pt x="5320198" y="3916966"/>
                </a:lnTo>
                <a:lnTo>
                  <a:pt x="5346529" y="3960583"/>
                </a:lnTo>
                <a:lnTo>
                  <a:pt x="5373150" y="4004065"/>
                </a:lnTo>
                <a:lnTo>
                  <a:pt x="5400031" y="4047426"/>
                </a:lnTo>
                <a:lnTo>
                  <a:pt x="5427139" y="4090679"/>
                </a:lnTo>
                <a:lnTo>
                  <a:pt x="5454444" y="4133840"/>
                </a:lnTo>
                <a:lnTo>
                  <a:pt x="5481915" y="4176923"/>
                </a:lnTo>
                <a:lnTo>
                  <a:pt x="5520457" y="4236896"/>
                </a:lnTo>
                <a:lnTo>
                  <a:pt x="2686170" y="4236896"/>
                </a:lnTo>
                <a:lnTo>
                  <a:pt x="2666223" y="4179827"/>
                </a:lnTo>
                <a:lnTo>
                  <a:pt x="2649751" y="4132934"/>
                </a:lnTo>
                <a:lnTo>
                  <a:pt x="2633134" y="4086106"/>
                </a:lnTo>
                <a:lnTo>
                  <a:pt x="2616301" y="4039381"/>
                </a:lnTo>
                <a:lnTo>
                  <a:pt x="2599180" y="3992794"/>
                </a:lnTo>
                <a:lnTo>
                  <a:pt x="2581697" y="3946382"/>
                </a:lnTo>
                <a:lnTo>
                  <a:pt x="2563782" y="3900182"/>
                </a:lnTo>
                <a:lnTo>
                  <a:pt x="2545362" y="3854230"/>
                </a:lnTo>
                <a:lnTo>
                  <a:pt x="2526364" y="3808562"/>
                </a:lnTo>
                <a:lnTo>
                  <a:pt x="2506718" y="3763216"/>
                </a:lnTo>
                <a:lnTo>
                  <a:pt x="2486349" y="3718227"/>
                </a:lnTo>
                <a:lnTo>
                  <a:pt x="2465188" y="3673633"/>
                </a:lnTo>
                <a:lnTo>
                  <a:pt x="2443160" y="3629469"/>
                </a:lnTo>
                <a:lnTo>
                  <a:pt x="2420194" y="3585772"/>
                </a:lnTo>
                <a:lnTo>
                  <a:pt x="2396219" y="3542580"/>
                </a:lnTo>
                <a:lnTo>
                  <a:pt x="2371161" y="3499927"/>
                </a:lnTo>
                <a:lnTo>
                  <a:pt x="2344822" y="3457627"/>
                </a:lnTo>
                <a:lnTo>
                  <a:pt x="2317071" y="3415993"/>
                </a:lnTo>
                <a:lnTo>
                  <a:pt x="2287942" y="3375136"/>
                </a:lnTo>
                <a:lnTo>
                  <a:pt x="2257465" y="3335167"/>
                </a:lnTo>
                <a:lnTo>
                  <a:pt x="2225672" y="3296196"/>
                </a:lnTo>
                <a:lnTo>
                  <a:pt x="2192596" y="3258333"/>
                </a:lnTo>
                <a:lnTo>
                  <a:pt x="2158268" y="3221690"/>
                </a:lnTo>
                <a:lnTo>
                  <a:pt x="2122720" y="3186376"/>
                </a:lnTo>
                <a:lnTo>
                  <a:pt x="2085984" y="3152502"/>
                </a:lnTo>
                <a:lnTo>
                  <a:pt x="2048091" y="3120179"/>
                </a:lnTo>
                <a:lnTo>
                  <a:pt x="2009074" y="3089516"/>
                </a:lnTo>
                <a:lnTo>
                  <a:pt x="1968965" y="3060625"/>
                </a:lnTo>
                <a:lnTo>
                  <a:pt x="1927795" y="3033616"/>
                </a:lnTo>
                <a:lnTo>
                  <a:pt x="1885596" y="3008599"/>
                </a:lnTo>
                <a:lnTo>
                  <a:pt x="1842401" y="2985685"/>
                </a:lnTo>
                <a:lnTo>
                  <a:pt x="1798240" y="2964985"/>
                </a:lnTo>
                <a:lnTo>
                  <a:pt x="1753146" y="2946608"/>
                </a:lnTo>
                <a:lnTo>
                  <a:pt x="1707150" y="2930666"/>
                </a:lnTo>
                <a:lnTo>
                  <a:pt x="1660285" y="2917268"/>
                </a:lnTo>
                <a:lnTo>
                  <a:pt x="1612583" y="2906526"/>
                </a:lnTo>
                <a:lnTo>
                  <a:pt x="1564074" y="2898549"/>
                </a:lnTo>
                <a:lnTo>
                  <a:pt x="1514792" y="2893449"/>
                </a:lnTo>
                <a:lnTo>
                  <a:pt x="1465955" y="2891441"/>
                </a:lnTo>
                <a:lnTo>
                  <a:pt x="0" y="2891441"/>
                </a:lnTo>
                <a:lnTo>
                  <a:pt x="0" y="102297"/>
                </a:lnTo>
                <a:lnTo>
                  <a:pt x="548797" y="102297"/>
                </a:lnTo>
                <a:lnTo>
                  <a:pt x="649342" y="101389"/>
                </a:lnTo>
                <a:lnTo>
                  <a:pt x="749901" y="98736"/>
                </a:lnTo>
                <a:lnTo>
                  <a:pt x="850388" y="94548"/>
                </a:lnTo>
                <a:lnTo>
                  <a:pt x="1000801" y="85842"/>
                </a:lnTo>
                <a:lnTo>
                  <a:pt x="1800300" y="21119"/>
                </a:lnTo>
                <a:lnTo>
                  <a:pt x="1950307" y="11429"/>
                </a:lnTo>
                <a:lnTo>
                  <a:pt x="2100267" y="4291"/>
                </a:lnTo>
                <a:lnTo>
                  <a:pt x="2200195" y="1309"/>
                </a:lnTo>
                <a:lnTo>
                  <a:pt x="2300074" y="0"/>
                </a:lnTo>
                <a:close/>
              </a:path>
              <a:path w="5520690" h="4237355">
                <a:moveTo>
                  <a:pt x="0" y="2891441"/>
                </a:moveTo>
                <a:lnTo>
                  <a:pt x="1465955" y="2891441"/>
                </a:lnTo>
                <a:lnTo>
                  <a:pt x="1417333" y="2892102"/>
                </a:lnTo>
                <a:lnTo>
                  <a:pt x="1368905" y="2895183"/>
                </a:lnTo>
                <a:lnTo>
                  <a:pt x="1320653" y="2900433"/>
                </a:lnTo>
                <a:lnTo>
                  <a:pt x="1272557" y="2907601"/>
                </a:lnTo>
                <a:lnTo>
                  <a:pt x="1224598" y="2916435"/>
                </a:lnTo>
                <a:lnTo>
                  <a:pt x="1176755" y="2926687"/>
                </a:lnTo>
                <a:lnTo>
                  <a:pt x="1129010" y="2938104"/>
                </a:lnTo>
                <a:lnTo>
                  <a:pt x="1081342" y="2950437"/>
                </a:lnTo>
                <a:lnTo>
                  <a:pt x="843493" y="3017052"/>
                </a:lnTo>
                <a:lnTo>
                  <a:pt x="795884" y="3029611"/>
                </a:lnTo>
                <a:lnTo>
                  <a:pt x="748216" y="3041330"/>
                </a:lnTo>
                <a:lnTo>
                  <a:pt x="700472" y="3052032"/>
                </a:lnTo>
                <a:lnTo>
                  <a:pt x="652514" y="3061593"/>
                </a:lnTo>
                <a:lnTo>
                  <a:pt x="604365" y="3070018"/>
                </a:lnTo>
                <a:lnTo>
                  <a:pt x="556049" y="3077314"/>
                </a:lnTo>
                <a:lnTo>
                  <a:pt x="507588" y="3083485"/>
                </a:lnTo>
                <a:lnTo>
                  <a:pt x="459006" y="3088537"/>
                </a:lnTo>
                <a:lnTo>
                  <a:pt x="410326" y="3092478"/>
                </a:lnTo>
                <a:lnTo>
                  <a:pt x="361572" y="3095311"/>
                </a:lnTo>
                <a:lnTo>
                  <a:pt x="312766" y="3097043"/>
                </a:lnTo>
                <a:lnTo>
                  <a:pt x="263933" y="3097680"/>
                </a:lnTo>
                <a:lnTo>
                  <a:pt x="215095" y="3097228"/>
                </a:lnTo>
                <a:lnTo>
                  <a:pt x="166276" y="3095692"/>
                </a:lnTo>
                <a:lnTo>
                  <a:pt x="117499" y="3093079"/>
                </a:lnTo>
                <a:lnTo>
                  <a:pt x="68787" y="3089393"/>
                </a:lnTo>
                <a:lnTo>
                  <a:pt x="20164" y="3084641"/>
                </a:lnTo>
                <a:lnTo>
                  <a:pt x="0" y="3082225"/>
                </a:lnTo>
                <a:lnTo>
                  <a:pt x="0" y="2891441"/>
                </a:lnTo>
                <a:close/>
              </a:path>
              <a:path w="5520690" h="4237355">
                <a:moveTo>
                  <a:pt x="0" y="66813"/>
                </a:moveTo>
                <a:lnTo>
                  <a:pt x="49226" y="73370"/>
                </a:lnTo>
                <a:lnTo>
                  <a:pt x="98772" y="79203"/>
                </a:lnTo>
                <a:lnTo>
                  <a:pt x="148438" y="84313"/>
                </a:lnTo>
                <a:lnTo>
                  <a:pt x="198213" y="88726"/>
                </a:lnTo>
                <a:lnTo>
                  <a:pt x="248086" y="92469"/>
                </a:lnTo>
                <a:lnTo>
                  <a:pt x="298047" y="95566"/>
                </a:lnTo>
                <a:lnTo>
                  <a:pt x="348085" y="98045"/>
                </a:lnTo>
                <a:lnTo>
                  <a:pt x="398189" y="99932"/>
                </a:lnTo>
                <a:lnTo>
                  <a:pt x="448350" y="101252"/>
                </a:lnTo>
                <a:lnTo>
                  <a:pt x="498556" y="102031"/>
                </a:lnTo>
                <a:lnTo>
                  <a:pt x="548797" y="102297"/>
                </a:lnTo>
                <a:lnTo>
                  <a:pt x="0" y="102297"/>
                </a:lnTo>
                <a:lnTo>
                  <a:pt x="0" y="66813"/>
                </a:lnTo>
                <a:close/>
              </a:path>
            </a:pathLst>
          </a:custGeom>
          <a:solidFill>
            <a:srgbClr val="FFFFFF">
              <a:alpha val="3097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6585626" y="4469826"/>
            <a:ext cx="1347470" cy="1347470"/>
          </a:xfrm>
          <a:custGeom>
            <a:avLst/>
            <a:gdLst/>
            <a:ahLst/>
            <a:cxnLst/>
            <a:rect l="l" t="t" r="r" b="b"/>
            <a:pathLst>
              <a:path w="1347469" h="1347470">
                <a:moveTo>
                  <a:pt x="673673" y="1347348"/>
                </a:moveTo>
                <a:lnTo>
                  <a:pt x="625562" y="1345657"/>
                </a:lnTo>
                <a:lnTo>
                  <a:pt x="578364" y="1340658"/>
                </a:lnTo>
                <a:lnTo>
                  <a:pt x="532193" y="1332467"/>
                </a:lnTo>
                <a:lnTo>
                  <a:pt x="487163" y="1321196"/>
                </a:lnTo>
                <a:lnTo>
                  <a:pt x="443388" y="1306961"/>
                </a:lnTo>
                <a:lnTo>
                  <a:pt x="400981" y="1289875"/>
                </a:lnTo>
                <a:lnTo>
                  <a:pt x="360058" y="1270052"/>
                </a:lnTo>
                <a:lnTo>
                  <a:pt x="320732" y="1247605"/>
                </a:lnTo>
                <a:lnTo>
                  <a:pt x="283117" y="1222650"/>
                </a:lnTo>
                <a:lnTo>
                  <a:pt x="247327" y="1195300"/>
                </a:lnTo>
                <a:lnTo>
                  <a:pt x="213476" y="1165669"/>
                </a:lnTo>
                <a:lnTo>
                  <a:pt x="181678" y="1133871"/>
                </a:lnTo>
                <a:lnTo>
                  <a:pt x="152047" y="1100020"/>
                </a:lnTo>
                <a:lnTo>
                  <a:pt x="124697" y="1064229"/>
                </a:lnTo>
                <a:lnTo>
                  <a:pt x="99741" y="1026614"/>
                </a:lnTo>
                <a:lnTo>
                  <a:pt x="77295" y="987288"/>
                </a:lnTo>
                <a:lnTo>
                  <a:pt x="57472" y="946365"/>
                </a:lnTo>
                <a:lnTo>
                  <a:pt x="40386" y="903959"/>
                </a:lnTo>
                <a:lnTo>
                  <a:pt x="26150" y="860184"/>
                </a:lnTo>
                <a:lnTo>
                  <a:pt x="14880" y="815154"/>
                </a:lnTo>
                <a:lnTo>
                  <a:pt x="6688" y="768983"/>
                </a:lnTo>
                <a:lnTo>
                  <a:pt x="1690" y="721785"/>
                </a:lnTo>
                <a:lnTo>
                  <a:pt x="0" y="673702"/>
                </a:lnTo>
                <a:lnTo>
                  <a:pt x="1690" y="625563"/>
                </a:lnTo>
                <a:lnTo>
                  <a:pt x="6688" y="578365"/>
                </a:lnTo>
                <a:lnTo>
                  <a:pt x="14880" y="532194"/>
                </a:lnTo>
                <a:lnTo>
                  <a:pt x="26150" y="487163"/>
                </a:lnTo>
                <a:lnTo>
                  <a:pt x="40386" y="443388"/>
                </a:lnTo>
                <a:lnTo>
                  <a:pt x="57472" y="400982"/>
                </a:lnTo>
                <a:lnTo>
                  <a:pt x="77295" y="360059"/>
                </a:lnTo>
                <a:lnTo>
                  <a:pt x="99741" y="320733"/>
                </a:lnTo>
                <a:lnTo>
                  <a:pt x="124697" y="283118"/>
                </a:lnTo>
                <a:lnTo>
                  <a:pt x="152047" y="247328"/>
                </a:lnTo>
                <a:lnTo>
                  <a:pt x="181678" y="213477"/>
                </a:lnTo>
                <a:lnTo>
                  <a:pt x="213476" y="181679"/>
                </a:lnTo>
                <a:lnTo>
                  <a:pt x="247327" y="152048"/>
                </a:lnTo>
                <a:lnTo>
                  <a:pt x="283117" y="124697"/>
                </a:lnTo>
                <a:lnTo>
                  <a:pt x="320732" y="99742"/>
                </a:lnTo>
                <a:lnTo>
                  <a:pt x="360058" y="77296"/>
                </a:lnTo>
                <a:lnTo>
                  <a:pt x="400981" y="57473"/>
                </a:lnTo>
                <a:lnTo>
                  <a:pt x="443388" y="40386"/>
                </a:lnTo>
                <a:lnTo>
                  <a:pt x="487163" y="26151"/>
                </a:lnTo>
                <a:lnTo>
                  <a:pt x="532193" y="14881"/>
                </a:lnTo>
                <a:lnTo>
                  <a:pt x="578364" y="6689"/>
                </a:lnTo>
                <a:lnTo>
                  <a:pt x="625562" y="1691"/>
                </a:lnTo>
                <a:lnTo>
                  <a:pt x="673670" y="0"/>
                </a:lnTo>
                <a:lnTo>
                  <a:pt x="721784" y="1691"/>
                </a:lnTo>
                <a:lnTo>
                  <a:pt x="768982" y="6689"/>
                </a:lnTo>
                <a:lnTo>
                  <a:pt x="815153" y="14881"/>
                </a:lnTo>
                <a:lnTo>
                  <a:pt x="860183" y="26151"/>
                </a:lnTo>
                <a:lnTo>
                  <a:pt x="903958" y="40386"/>
                </a:lnTo>
                <a:lnTo>
                  <a:pt x="946364" y="57473"/>
                </a:lnTo>
                <a:lnTo>
                  <a:pt x="987287" y="77296"/>
                </a:lnTo>
                <a:lnTo>
                  <a:pt x="1026613" y="99742"/>
                </a:lnTo>
                <a:lnTo>
                  <a:pt x="1064229" y="124697"/>
                </a:lnTo>
                <a:lnTo>
                  <a:pt x="1100019" y="152048"/>
                </a:lnTo>
                <a:lnTo>
                  <a:pt x="1133870" y="181679"/>
                </a:lnTo>
                <a:lnTo>
                  <a:pt x="1165668" y="213477"/>
                </a:lnTo>
                <a:lnTo>
                  <a:pt x="1195299" y="247328"/>
                </a:lnTo>
                <a:lnTo>
                  <a:pt x="1222649" y="283118"/>
                </a:lnTo>
                <a:lnTo>
                  <a:pt x="1247604" y="320733"/>
                </a:lnTo>
                <a:lnTo>
                  <a:pt x="1270051" y="360059"/>
                </a:lnTo>
                <a:lnTo>
                  <a:pt x="1289874" y="400982"/>
                </a:lnTo>
                <a:lnTo>
                  <a:pt x="1306960" y="443388"/>
                </a:lnTo>
                <a:lnTo>
                  <a:pt x="1321196" y="487163"/>
                </a:lnTo>
                <a:lnTo>
                  <a:pt x="1332466" y="532194"/>
                </a:lnTo>
                <a:lnTo>
                  <a:pt x="1340657" y="578365"/>
                </a:lnTo>
                <a:lnTo>
                  <a:pt x="1345656" y="625563"/>
                </a:lnTo>
                <a:lnTo>
                  <a:pt x="1347346" y="673646"/>
                </a:lnTo>
                <a:lnTo>
                  <a:pt x="1345656" y="721785"/>
                </a:lnTo>
                <a:lnTo>
                  <a:pt x="1340657" y="768983"/>
                </a:lnTo>
                <a:lnTo>
                  <a:pt x="1332466" y="815154"/>
                </a:lnTo>
                <a:lnTo>
                  <a:pt x="1321196" y="860184"/>
                </a:lnTo>
                <a:lnTo>
                  <a:pt x="1306960" y="903959"/>
                </a:lnTo>
                <a:lnTo>
                  <a:pt x="1289874" y="946365"/>
                </a:lnTo>
                <a:lnTo>
                  <a:pt x="1270051" y="987288"/>
                </a:lnTo>
                <a:lnTo>
                  <a:pt x="1247604" y="1026614"/>
                </a:lnTo>
                <a:lnTo>
                  <a:pt x="1222649" y="1064229"/>
                </a:lnTo>
                <a:lnTo>
                  <a:pt x="1195299" y="1100020"/>
                </a:lnTo>
                <a:lnTo>
                  <a:pt x="1165668" y="1133871"/>
                </a:lnTo>
                <a:lnTo>
                  <a:pt x="1133870" y="1165669"/>
                </a:lnTo>
                <a:lnTo>
                  <a:pt x="1100019" y="1195300"/>
                </a:lnTo>
                <a:lnTo>
                  <a:pt x="1064229" y="1222650"/>
                </a:lnTo>
                <a:lnTo>
                  <a:pt x="1026613" y="1247605"/>
                </a:lnTo>
                <a:lnTo>
                  <a:pt x="987287" y="1270052"/>
                </a:lnTo>
                <a:lnTo>
                  <a:pt x="946364" y="1289875"/>
                </a:lnTo>
                <a:lnTo>
                  <a:pt x="903958" y="1306961"/>
                </a:lnTo>
                <a:lnTo>
                  <a:pt x="860183" y="1321196"/>
                </a:lnTo>
                <a:lnTo>
                  <a:pt x="815153" y="1332467"/>
                </a:lnTo>
                <a:lnTo>
                  <a:pt x="768982" y="1340658"/>
                </a:lnTo>
                <a:lnTo>
                  <a:pt x="721784" y="1345657"/>
                </a:lnTo>
                <a:lnTo>
                  <a:pt x="673673" y="1347348"/>
                </a:lnTo>
                <a:close/>
              </a:path>
            </a:pathLst>
          </a:custGeom>
          <a:solidFill>
            <a:srgbClr val="FFFFFF">
              <a:alpha val="3097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235" y="1363515"/>
            <a:ext cx="8991599" cy="693419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493481" y="1835355"/>
            <a:ext cx="5215255" cy="3911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981075" marR="1251585" indent="827405">
              <a:lnSpc>
                <a:spcPct val="116399"/>
              </a:lnSpc>
              <a:spcBef>
                <a:spcPts val="100"/>
              </a:spcBef>
            </a:pPr>
            <a:r>
              <a:rPr dirty="0" sz="7300" spc="1255"/>
              <a:t>Co </a:t>
            </a:r>
            <a:r>
              <a:rPr dirty="0" sz="7300" spc="944"/>
              <a:t>určitě</a:t>
            </a:r>
            <a:endParaRPr sz="7300"/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dirty="0" sz="7300" spc="894"/>
              <a:t>(ne)udělat</a:t>
            </a:r>
            <a:endParaRPr sz="7300"/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849779" y="108034"/>
            <a:ext cx="4438219" cy="2276474"/>
          </a:xfrm>
          <a:prstGeom prst="rect">
            <a:avLst/>
          </a:prstGeom>
        </p:spPr>
      </p:pic>
      <p:sp>
        <p:nvSpPr>
          <p:cNvPr id="8" name="object 8" descr=""/>
          <p:cNvSpPr/>
          <p:nvPr/>
        </p:nvSpPr>
        <p:spPr>
          <a:xfrm>
            <a:off x="11017702" y="6331654"/>
            <a:ext cx="2181860" cy="3371850"/>
          </a:xfrm>
          <a:custGeom>
            <a:avLst/>
            <a:gdLst/>
            <a:ahLst/>
            <a:cxnLst/>
            <a:rect l="l" t="t" r="r" b="b"/>
            <a:pathLst>
              <a:path w="2181859" h="3371850">
                <a:moveTo>
                  <a:pt x="615328" y="983456"/>
                </a:moveTo>
                <a:lnTo>
                  <a:pt x="0" y="983456"/>
                </a:lnTo>
                <a:lnTo>
                  <a:pt x="0" y="955192"/>
                </a:lnTo>
                <a:lnTo>
                  <a:pt x="1824" y="908524"/>
                </a:lnTo>
                <a:lnTo>
                  <a:pt x="5416" y="862692"/>
                </a:lnTo>
                <a:lnTo>
                  <a:pt x="10764" y="817724"/>
                </a:lnTo>
                <a:lnTo>
                  <a:pt x="17858" y="773648"/>
                </a:lnTo>
                <a:lnTo>
                  <a:pt x="26689" y="730492"/>
                </a:lnTo>
                <a:lnTo>
                  <a:pt x="37244" y="688283"/>
                </a:lnTo>
                <a:lnTo>
                  <a:pt x="49513" y="647048"/>
                </a:lnTo>
                <a:lnTo>
                  <a:pt x="63486" y="606817"/>
                </a:lnTo>
                <a:lnTo>
                  <a:pt x="79153" y="567616"/>
                </a:lnTo>
                <a:lnTo>
                  <a:pt x="96502" y="529473"/>
                </a:lnTo>
                <a:lnTo>
                  <a:pt x="115523" y="492415"/>
                </a:lnTo>
                <a:lnTo>
                  <a:pt x="136206" y="456472"/>
                </a:lnTo>
                <a:lnTo>
                  <a:pt x="158539" y="421670"/>
                </a:lnTo>
                <a:lnTo>
                  <a:pt x="182513" y="388036"/>
                </a:lnTo>
                <a:lnTo>
                  <a:pt x="208117" y="355600"/>
                </a:lnTo>
                <a:lnTo>
                  <a:pt x="235340" y="324388"/>
                </a:lnTo>
                <a:lnTo>
                  <a:pt x="264171" y="294429"/>
                </a:lnTo>
                <a:lnTo>
                  <a:pt x="294600" y="265749"/>
                </a:lnTo>
                <a:lnTo>
                  <a:pt x="326617" y="238377"/>
                </a:lnTo>
                <a:lnTo>
                  <a:pt x="360211" y="212340"/>
                </a:lnTo>
                <a:lnTo>
                  <a:pt x="395371" y="187667"/>
                </a:lnTo>
                <a:lnTo>
                  <a:pt x="432086" y="164385"/>
                </a:lnTo>
                <a:lnTo>
                  <a:pt x="470347" y="142521"/>
                </a:lnTo>
                <a:lnTo>
                  <a:pt x="510142" y="122103"/>
                </a:lnTo>
                <a:lnTo>
                  <a:pt x="551462" y="103160"/>
                </a:lnTo>
                <a:lnTo>
                  <a:pt x="594294" y="85718"/>
                </a:lnTo>
                <a:lnTo>
                  <a:pt x="638629" y="69806"/>
                </a:lnTo>
                <a:lnTo>
                  <a:pt x="684457" y="55451"/>
                </a:lnTo>
                <a:lnTo>
                  <a:pt x="731766" y="42681"/>
                </a:lnTo>
                <a:lnTo>
                  <a:pt x="780546" y="31524"/>
                </a:lnTo>
                <a:lnTo>
                  <a:pt x="830787" y="22007"/>
                </a:lnTo>
                <a:lnTo>
                  <a:pt x="882477" y="14158"/>
                </a:lnTo>
                <a:lnTo>
                  <a:pt x="935607" y="8005"/>
                </a:lnTo>
                <a:lnTo>
                  <a:pt x="990166" y="3576"/>
                </a:lnTo>
                <a:lnTo>
                  <a:pt x="1046143" y="898"/>
                </a:lnTo>
                <a:lnTo>
                  <a:pt x="1103527" y="0"/>
                </a:lnTo>
                <a:lnTo>
                  <a:pt x="1160246" y="931"/>
                </a:lnTo>
                <a:lnTo>
                  <a:pt x="1215788" y="3704"/>
                </a:lnTo>
                <a:lnTo>
                  <a:pt x="1270123" y="8290"/>
                </a:lnTo>
                <a:lnTo>
                  <a:pt x="1323218" y="14658"/>
                </a:lnTo>
                <a:lnTo>
                  <a:pt x="1375042" y="22778"/>
                </a:lnTo>
                <a:lnTo>
                  <a:pt x="1425563" y="32620"/>
                </a:lnTo>
                <a:lnTo>
                  <a:pt x="1474748" y="44153"/>
                </a:lnTo>
                <a:lnTo>
                  <a:pt x="1522566" y="57348"/>
                </a:lnTo>
                <a:lnTo>
                  <a:pt x="1568986" y="72174"/>
                </a:lnTo>
                <a:lnTo>
                  <a:pt x="1613975" y="88602"/>
                </a:lnTo>
                <a:lnTo>
                  <a:pt x="1657502" y="106601"/>
                </a:lnTo>
                <a:lnTo>
                  <a:pt x="1699534" y="126142"/>
                </a:lnTo>
                <a:lnTo>
                  <a:pt x="1740040" y="147193"/>
                </a:lnTo>
                <a:lnTo>
                  <a:pt x="1778989" y="169725"/>
                </a:lnTo>
                <a:lnTo>
                  <a:pt x="1816347" y="193707"/>
                </a:lnTo>
                <a:lnTo>
                  <a:pt x="1852085" y="219110"/>
                </a:lnTo>
                <a:lnTo>
                  <a:pt x="1886168" y="245904"/>
                </a:lnTo>
                <a:lnTo>
                  <a:pt x="1918567" y="274058"/>
                </a:lnTo>
                <a:lnTo>
                  <a:pt x="1949249" y="303542"/>
                </a:lnTo>
                <a:lnTo>
                  <a:pt x="1978181" y="334327"/>
                </a:lnTo>
                <a:lnTo>
                  <a:pt x="2005334" y="366381"/>
                </a:lnTo>
                <a:lnTo>
                  <a:pt x="2030673" y="399675"/>
                </a:lnTo>
                <a:lnTo>
                  <a:pt x="2054169" y="434179"/>
                </a:lnTo>
                <a:lnTo>
                  <a:pt x="2075788" y="469862"/>
                </a:lnTo>
                <a:lnTo>
                  <a:pt x="2095499" y="506695"/>
                </a:lnTo>
                <a:lnTo>
                  <a:pt x="2113287" y="544687"/>
                </a:lnTo>
                <a:lnTo>
                  <a:pt x="1062615" y="544687"/>
                </a:lnTo>
                <a:lnTo>
                  <a:pt x="1011601" y="546812"/>
                </a:lnTo>
                <a:lnTo>
                  <a:pt x="963068" y="553101"/>
                </a:lnTo>
                <a:lnTo>
                  <a:pt x="917144" y="563426"/>
                </a:lnTo>
                <a:lnTo>
                  <a:pt x="873953" y="577657"/>
                </a:lnTo>
                <a:lnTo>
                  <a:pt x="833622" y="595666"/>
                </a:lnTo>
                <a:lnTo>
                  <a:pt x="796277" y="617324"/>
                </a:lnTo>
                <a:lnTo>
                  <a:pt x="762044" y="642502"/>
                </a:lnTo>
                <a:lnTo>
                  <a:pt x="731048" y="671071"/>
                </a:lnTo>
                <a:lnTo>
                  <a:pt x="703417" y="702903"/>
                </a:lnTo>
                <a:lnTo>
                  <a:pt x="679275" y="737869"/>
                </a:lnTo>
                <a:lnTo>
                  <a:pt x="658750" y="775839"/>
                </a:lnTo>
                <a:lnTo>
                  <a:pt x="641966" y="816685"/>
                </a:lnTo>
                <a:lnTo>
                  <a:pt x="629051" y="860279"/>
                </a:lnTo>
                <a:lnTo>
                  <a:pt x="620129" y="906491"/>
                </a:lnTo>
                <a:lnTo>
                  <a:pt x="615328" y="955192"/>
                </a:lnTo>
                <a:lnTo>
                  <a:pt x="615328" y="983456"/>
                </a:lnTo>
                <a:close/>
              </a:path>
              <a:path w="2181859" h="3371850">
                <a:moveTo>
                  <a:pt x="1310009" y="2247900"/>
                </a:moveTo>
                <a:lnTo>
                  <a:pt x="707311" y="2247900"/>
                </a:lnTo>
                <a:lnTo>
                  <a:pt x="703742" y="2151036"/>
                </a:lnTo>
                <a:lnTo>
                  <a:pt x="700369" y="2095014"/>
                </a:lnTo>
                <a:lnTo>
                  <a:pt x="699595" y="2041510"/>
                </a:lnTo>
                <a:lnTo>
                  <a:pt x="701448" y="1990404"/>
                </a:lnTo>
                <a:lnTo>
                  <a:pt x="705959" y="1941574"/>
                </a:lnTo>
                <a:lnTo>
                  <a:pt x="713156" y="1894899"/>
                </a:lnTo>
                <a:lnTo>
                  <a:pt x="723069" y="1850259"/>
                </a:lnTo>
                <a:lnTo>
                  <a:pt x="735728" y="1807532"/>
                </a:lnTo>
                <a:lnTo>
                  <a:pt x="751163" y="1766597"/>
                </a:lnTo>
                <a:lnTo>
                  <a:pt x="769402" y="1727333"/>
                </a:lnTo>
                <a:lnTo>
                  <a:pt x="790477" y="1689620"/>
                </a:lnTo>
                <a:lnTo>
                  <a:pt x="814415" y="1653336"/>
                </a:lnTo>
                <a:lnTo>
                  <a:pt x="841248" y="1618360"/>
                </a:lnTo>
                <a:lnTo>
                  <a:pt x="871004" y="1584572"/>
                </a:lnTo>
                <a:lnTo>
                  <a:pt x="903713" y="1551850"/>
                </a:lnTo>
                <a:lnTo>
                  <a:pt x="939404" y="1520073"/>
                </a:lnTo>
                <a:lnTo>
                  <a:pt x="978108" y="1489120"/>
                </a:lnTo>
                <a:lnTo>
                  <a:pt x="1019853" y="1458871"/>
                </a:lnTo>
                <a:lnTo>
                  <a:pt x="1064670" y="1429204"/>
                </a:lnTo>
                <a:lnTo>
                  <a:pt x="1172254" y="1363492"/>
                </a:lnTo>
                <a:lnTo>
                  <a:pt x="1225919" y="1328635"/>
                </a:lnTo>
                <a:lnTo>
                  <a:pt x="1273837" y="1295058"/>
                </a:lnTo>
                <a:lnTo>
                  <a:pt x="1316261" y="1262395"/>
                </a:lnTo>
                <a:lnTo>
                  <a:pt x="1353443" y="1230279"/>
                </a:lnTo>
                <a:lnTo>
                  <a:pt x="1385637" y="1198342"/>
                </a:lnTo>
                <a:lnTo>
                  <a:pt x="1413095" y="1166217"/>
                </a:lnTo>
                <a:lnTo>
                  <a:pt x="1436072" y="1133538"/>
                </a:lnTo>
                <a:lnTo>
                  <a:pt x="1454819" y="1099936"/>
                </a:lnTo>
                <a:lnTo>
                  <a:pt x="1480639" y="1028499"/>
                </a:lnTo>
                <a:lnTo>
                  <a:pt x="1488217" y="989929"/>
                </a:lnTo>
                <a:lnTo>
                  <a:pt x="1492579" y="948969"/>
                </a:lnTo>
                <a:lnTo>
                  <a:pt x="1493976" y="905251"/>
                </a:lnTo>
                <a:lnTo>
                  <a:pt x="1491367" y="861005"/>
                </a:lnTo>
                <a:lnTo>
                  <a:pt x="1483664" y="818834"/>
                </a:lnTo>
                <a:lnTo>
                  <a:pt x="1471056" y="778930"/>
                </a:lnTo>
                <a:lnTo>
                  <a:pt x="1453732" y="741486"/>
                </a:lnTo>
                <a:lnTo>
                  <a:pt x="1431881" y="706693"/>
                </a:lnTo>
                <a:lnTo>
                  <a:pt x="1405691" y="674746"/>
                </a:lnTo>
                <a:lnTo>
                  <a:pt x="1375351" y="645836"/>
                </a:lnTo>
                <a:lnTo>
                  <a:pt x="1341049" y="620156"/>
                </a:lnTo>
                <a:lnTo>
                  <a:pt x="1302975" y="597898"/>
                </a:lnTo>
                <a:lnTo>
                  <a:pt x="1261317" y="579256"/>
                </a:lnTo>
                <a:lnTo>
                  <a:pt x="1216263" y="564421"/>
                </a:lnTo>
                <a:lnTo>
                  <a:pt x="1168002" y="553586"/>
                </a:lnTo>
                <a:lnTo>
                  <a:pt x="1116723" y="546944"/>
                </a:lnTo>
                <a:lnTo>
                  <a:pt x="1062615" y="544687"/>
                </a:lnTo>
                <a:lnTo>
                  <a:pt x="2113287" y="544687"/>
                </a:lnTo>
                <a:lnTo>
                  <a:pt x="2129071" y="583689"/>
                </a:lnTo>
                <a:lnTo>
                  <a:pt x="2142867" y="623789"/>
                </a:lnTo>
                <a:lnTo>
                  <a:pt x="2154629" y="664919"/>
                </a:lnTo>
                <a:lnTo>
                  <a:pt x="2164323" y="707047"/>
                </a:lnTo>
                <a:lnTo>
                  <a:pt x="2171918" y="750144"/>
                </a:lnTo>
                <a:lnTo>
                  <a:pt x="2177383" y="794179"/>
                </a:lnTo>
                <a:lnTo>
                  <a:pt x="2180685" y="839123"/>
                </a:lnTo>
                <a:lnTo>
                  <a:pt x="2181793" y="884945"/>
                </a:lnTo>
                <a:lnTo>
                  <a:pt x="2180552" y="935247"/>
                </a:lnTo>
                <a:lnTo>
                  <a:pt x="2176836" y="984055"/>
                </a:lnTo>
                <a:lnTo>
                  <a:pt x="2170651" y="1031406"/>
                </a:lnTo>
                <a:lnTo>
                  <a:pt x="2162008" y="1077342"/>
                </a:lnTo>
                <a:lnTo>
                  <a:pt x="2150913" y="1121901"/>
                </a:lnTo>
                <a:lnTo>
                  <a:pt x="2137376" y="1165123"/>
                </a:lnTo>
                <a:lnTo>
                  <a:pt x="2121405" y="1207047"/>
                </a:lnTo>
                <a:lnTo>
                  <a:pt x="2103008" y="1247713"/>
                </a:lnTo>
                <a:lnTo>
                  <a:pt x="2082194" y="1287160"/>
                </a:lnTo>
                <a:lnTo>
                  <a:pt x="2058970" y="1325427"/>
                </a:lnTo>
                <a:lnTo>
                  <a:pt x="2033346" y="1362555"/>
                </a:lnTo>
                <a:lnTo>
                  <a:pt x="2005329" y="1398581"/>
                </a:lnTo>
                <a:lnTo>
                  <a:pt x="1974927" y="1433547"/>
                </a:lnTo>
                <a:lnTo>
                  <a:pt x="1942151" y="1467490"/>
                </a:lnTo>
                <a:lnTo>
                  <a:pt x="1907006" y="1500451"/>
                </a:lnTo>
                <a:lnTo>
                  <a:pt x="1869503" y="1532469"/>
                </a:lnTo>
                <a:lnTo>
                  <a:pt x="1829649" y="1563583"/>
                </a:lnTo>
                <a:lnTo>
                  <a:pt x="1787452" y="1593834"/>
                </a:lnTo>
                <a:lnTo>
                  <a:pt x="1742922" y="1623259"/>
                </a:lnTo>
                <a:lnTo>
                  <a:pt x="1696065" y="1651899"/>
                </a:lnTo>
                <a:lnTo>
                  <a:pt x="1634643" y="1688414"/>
                </a:lnTo>
                <a:lnTo>
                  <a:pt x="1579598" y="1723365"/>
                </a:lnTo>
                <a:lnTo>
                  <a:pt x="1530638" y="1757122"/>
                </a:lnTo>
                <a:lnTo>
                  <a:pt x="1487471" y="1790055"/>
                </a:lnTo>
                <a:lnTo>
                  <a:pt x="1449803" y="1822536"/>
                </a:lnTo>
                <a:lnTo>
                  <a:pt x="1417343" y="1854936"/>
                </a:lnTo>
                <a:lnTo>
                  <a:pt x="1389797" y="1887625"/>
                </a:lnTo>
                <a:lnTo>
                  <a:pt x="1366873" y="1920975"/>
                </a:lnTo>
                <a:lnTo>
                  <a:pt x="1348279" y="1955355"/>
                </a:lnTo>
                <a:lnTo>
                  <a:pt x="1333722" y="1991137"/>
                </a:lnTo>
                <a:lnTo>
                  <a:pt x="1322909" y="2028692"/>
                </a:lnTo>
                <a:lnTo>
                  <a:pt x="1315547" y="2068390"/>
                </a:lnTo>
                <a:lnTo>
                  <a:pt x="1311345" y="2110603"/>
                </a:lnTo>
                <a:lnTo>
                  <a:pt x="1310009" y="2155700"/>
                </a:lnTo>
                <a:lnTo>
                  <a:pt x="1310009" y="2247900"/>
                </a:lnTo>
                <a:close/>
              </a:path>
              <a:path w="2181859" h="3371850">
                <a:moveTo>
                  <a:pt x="1021703" y="3371850"/>
                </a:moveTo>
                <a:lnTo>
                  <a:pt x="969996" y="3369498"/>
                </a:lnTo>
                <a:lnTo>
                  <a:pt x="921521" y="3362537"/>
                </a:lnTo>
                <a:lnTo>
                  <a:pt x="876436" y="3351106"/>
                </a:lnTo>
                <a:lnTo>
                  <a:pt x="834897" y="3335345"/>
                </a:lnTo>
                <a:lnTo>
                  <a:pt x="797063" y="3315394"/>
                </a:lnTo>
                <a:lnTo>
                  <a:pt x="763091" y="3291392"/>
                </a:lnTo>
                <a:lnTo>
                  <a:pt x="733137" y="3263480"/>
                </a:lnTo>
                <a:lnTo>
                  <a:pt x="707360" y="3231797"/>
                </a:lnTo>
                <a:lnTo>
                  <a:pt x="685917" y="3196483"/>
                </a:lnTo>
                <a:lnTo>
                  <a:pt x="668965" y="3157678"/>
                </a:lnTo>
                <a:lnTo>
                  <a:pt x="656661" y="3115521"/>
                </a:lnTo>
                <a:lnTo>
                  <a:pt x="649164" y="3070153"/>
                </a:lnTo>
                <a:lnTo>
                  <a:pt x="646630" y="3021713"/>
                </a:lnTo>
                <a:lnTo>
                  <a:pt x="649162" y="2972849"/>
                </a:lnTo>
                <a:lnTo>
                  <a:pt x="656653" y="2927115"/>
                </a:lnTo>
                <a:lnTo>
                  <a:pt x="668948" y="2884645"/>
                </a:lnTo>
                <a:lnTo>
                  <a:pt x="685889" y="2845577"/>
                </a:lnTo>
                <a:lnTo>
                  <a:pt x="707322" y="2810045"/>
                </a:lnTo>
                <a:lnTo>
                  <a:pt x="733089" y="2778185"/>
                </a:lnTo>
                <a:lnTo>
                  <a:pt x="763034" y="2750132"/>
                </a:lnTo>
                <a:lnTo>
                  <a:pt x="797002" y="2726024"/>
                </a:lnTo>
                <a:lnTo>
                  <a:pt x="834835" y="2705994"/>
                </a:lnTo>
                <a:lnTo>
                  <a:pt x="876378" y="2690179"/>
                </a:lnTo>
                <a:lnTo>
                  <a:pt x="921475" y="2678715"/>
                </a:lnTo>
                <a:lnTo>
                  <a:pt x="969968" y="2671737"/>
                </a:lnTo>
                <a:lnTo>
                  <a:pt x="1021703" y="2669381"/>
                </a:lnTo>
                <a:lnTo>
                  <a:pt x="1073405" y="2671737"/>
                </a:lnTo>
                <a:lnTo>
                  <a:pt x="1121808" y="2678715"/>
                </a:lnTo>
                <a:lnTo>
                  <a:pt x="1166767" y="2690179"/>
                </a:lnTo>
                <a:lnTo>
                  <a:pt x="1208136" y="2705994"/>
                </a:lnTo>
                <a:lnTo>
                  <a:pt x="1245769" y="2726024"/>
                </a:lnTo>
                <a:lnTo>
                  <a:pt x="1279521" y="2750132"/>
                </a:lnTo>
                <a:lnTo>
                  <a:pt x="1309245" y="2778185"/>
                </a:lnTo>
                <a:lnTo>
                  <a:pt x="1334796" y="2810045"/>
                </a:lnTo>
                <a:lnTo>
                  <a:pt x="1356028" y="2845577"/>
                </a:lnTo>
                <a:lnTo>
                  <a:pt x="1372795" y="2884645"/>
                </a:lnTo>
                <a:lnTo>
                  <a:pt x="1384953" y="2927115"/>
                </a:lnTo>
                <a:lnTo>
                  <a:pt x="1392354" y="2972849"/>
                </a:lnTo>
                <a:lnTo>
                  <a:pt x="1394854" y="3021713"/>
                </a:lnTo>
                <a:lnTo>
                  <a:pt x="1392352" y="3070153"/>
                </a:lnTo>
                <a:lnTo>
                  <a:pt x="1384944" y="3115521"/>
                </a:lnTo>
                <a:lnTo>
                  <a:pt x="1372778" y="3157678"/>
                </a:lnTo>
                <a:lnTo>
                  <a:pt x="1356000" y="3196483"/>
                </a:lnTo>
                <a:lnTo>
                  <a:pt x="1334757" y="3231797"/>
                </a:lnTo>
                <a:lnTo>
                  <a:pt x="1309196" y="3263480"/>
                </a:lnTo>
                <a:lnTo>
                  <a:pt x="1279464" y="3291392"/>
                </a:lnTo>
                <a:lnTo>
                  <a:pt x="1245708" y="3315394"/>
                </a:lnTo>
                <a:lnTo>
                  <a:pt x="1208074" y="3335345"/>
                </a:lnTo>
                <a:lnTo>
                  <a:pt x="1166710" y="3351106"/>
                </a:lnTo>
                <a:lnTo>
                  <a:pt x="1121762" y="3362537"/>
                </a:lnTo>
                <a:lnTo>
                  <a:pt x="1073377" y="3369498"/>
                </a:lnTo>
                <a:lnTo>
                  <a:pt x="1021703" y="33718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763101" y="5693489"/>
            <a:ext cx="494982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475" b="1">
                <a:solidFill>
                  <a:srgbClr val="FFFFFF"/>
                </a:solidFill>
                <a:latin typeface="Calibri"/>
                <a:cs typeface="Calibri"/>
              </a:rPr>
              <a:t>minimalizujte</a:t>
            </a:r>
            <a:r>
              <a:rPr dirty="0" sz="3600" spc="2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 spc="470" b="1">
                <a:solidFill>
                  <a:srgbClr val="FFFFFF"/>
                </a:solidFill>
                <a:latin typeface="Calibri"/>
                <a:cs typeface="Calibri"/>
              </a:rPr>
              <a:t>rizika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56515">
              <a:lnSpc>
                <a:spcPct val="116300"/>
              </a:lnSpc>
              <a:spcBef>
                <a:spcPts val="100"/>
              </a:spcBef>
            </a:pPr>
            <a:r>
              <a:rPr dirty="0" sz="3600" spc="530"/>
              <a:t>myslete</a:t>
            </a:r>
            <a:r>
              <a:rPr dirty="0" sz="3600" spc="270"/>
              <a:t> </a:t>
            </a:r>
            <a:r>
              <a:rPr dirty="0" sz="3600" spc="545"/>
              <a:t>na</a:t>
            </a:r>
            <a:r>
              <a:rPr dirty="0" sz="3600" spc="275"/>
              <a:t> </a:t>
            </a:r>
            <a:r>
              <a:rPr dirty="0" sz="3600" spc="465"/>
              <a:t>životní</a:t>
            </a:r>
            <a:r>
              <a:rPr dirty="0" sz="3600" spc="275"/>
              <a:t> </a:t>
            </a:r>
            <a:r>
              <a:rPr dirty="0" sz="3600" spc="585"/>
              <a:t>cyklus </a:t>
            </a:r>
            <a:r>
              <a:rPr dirty="0" sz="3600" spc="595"/>
              <a:t>dokumentu</a:t>
            </a:r>
            <a:r>
              <a:rPr dirty="0" sz="3600" spc="295"/>
              <a:t> </a:t>
            </a:r>
            <a:r>
              <a:rPr dirty="0" sz="3600" spc="465"/>
              <a:t>(archivace)</a:t>
            </a:r>
            <a:endParaRPr sz="36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49779" y="108028"/>
            <a:ext cx="4438219" cy="227647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875"/>
              <a:t>DĚKUJI</a:t>
            </a:r>
            <a:r>
              <a:rPr dirty="0" spc="340"/>
              <a:t> </a:t>
            </a:r>
            <a:r>
              <a:rPr dirty="0" spc="985"/>
              <a:t>ZA</a:t>
            </a:r>
            <a:r>
              <a:rPr dirty="0" spc="345"/>
              <a:t> </a:t>
            </a:r>
            <a:r>
              <a:rPr dirty="0" spc="880"/>
              <a:t>POZORNOST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539358" y="3831236"/>
            <a:ext cx="5097145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210" b="1">
                <a:solidFill>
                  <a:srgbClr val="FFFFFF"/>
                </a:solidFill>
                <a:latin typeface="Calibri"/>
                <a:cs typeface="Calibri"/>
              </a:rPr>
              <a:t>MGR.</a:t>
            </a:r>
            <a:r>
              <a:rPr dirty="0" sz="2200" spc="1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385" b="1">
                <a:solidFill>
                  <a:srgbClr val="FFFFFF"/>
                </a:solidFill>
                <a:latin typeface="Calibri"/>
                <a:cs typeface="Calibri"/>
              </a:rPr>
              <a:t>LENKA</a:t>
            </a:r>
            <a:r>
              <a:rPr dirty="0" sz="2200" spc="1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325" b="1">
                <a:solidFill>
                  <a:srgbClr val="FFFFFF"/>
                </a:solidFill>
                <a:latin typeface="Calibri"/>
                <a:cs typeface="Calibri"/>
              </a:rPr>
              <a:t>GOMEZ</a:t>
            </a:r>
            <a:r>
              <a:rPr dirty="0" sz="2200" spc="1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345" b="1">
                <a:solidFill>
                  <a:srgbClr val="FFFFFF"/>
                </a:solidFill>
                <a:latin typeface="Calibri"/>
                <a:cs typeface="Calibri"/>
              </a:rPr>
              <a:t>TOMČALOVÁ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706546" y="8299769"/>
            <a:ext cx="8875395" cy="17570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03425" marR="5080" indent="-1991360">
              <a:lnSpc>
                <a:spcPct val="157800"/>
              </a:lnSpc>
              <a:spcBef>
                <a:spcPts val="100"/>
              </a:spcBef>
            </a:pPr>
            <a:r>
              <a:rPr dirty="0" sz="3600" spc="350" b="1">
                <a:solidFill>
                  <a:srgbClr val="FFFFFF"/>
                </a:solidFill>
                <a:latin typeface="Calibri"/>
                <a:cs typeface="Calibri"/>
              </a:rPr>
              <a:t>Z/C/H</a:t>
            </a:r>
            <a:r>
              <a:rPr dirty="0" sz="3600" spc="2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 spc="500" b="1">
                <a:solidFill>
                  <a:srgbClr val="FFFFFF"/>
                </a:solidFill>
                <a:latin typeface="Calibri"/>
                <a:cs typeface="Calibri"/>
              </a:rPr>
              <a:t>Legal</a:t>
            </a:r>
            <a:r>
              <a:rPr dirty="0" sz="3600" spc="2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 spc="210" b="1">
                <a:solidFill>
                  <a:srgbClr val="FFFFFF"/>
                </a:solidFill>
                <a:latin typeface="Calibri"/>
                <a:cs typeface="Calibri"/>
              </a:rPr>
              <a:t>v.o.s.</a:t>
            </a:r>
            <a:r>
              <a:rPr dirty="0" sz="3600" spc="2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 spc="434" b="1">
                <a:solidFill>
                  <a:srgbClr val="FFFFFF"/>
                </a:solidFill>
                <a:latin typeface="Calibri"/>
                <a:cs typeface="Calibri"/>
              </a:rPr>
              <a:t>advokátní</a:t>
            </a:r>
            <a:r>
              <a:rPr dirty="0" sz="3600" spc="2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 spc="434" b="1">
                <a:solidFill>
                  <a:srgbClr val="FFFFFF"/>
                </a:solidFill>
                <a:latin typeface="Calibri"/>
                <a:cs typeface="Calibri"/>
              </a:rPr>
              <a:t>kancelář </a:t>
            </a:r>
            <a:r>
              <a:rPr dirty="0" sz="3600" spc="445" b="1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www.zchlegal.cz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8003" y="1028700"/>
            <a:ext cx="7543799" cy="75437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Magdaléna Chalupová</dc:creator>
  <cp:keywords>DAFhx-F40kU,BABYFSkeApg</cp:keywords>
  <dc:title>Exclusive template ready to be customized for your presentation.</dc:title>
  <dcterms:created xsi:type="dcterms:W3CDTF">2023-05-04T08:47:27Z</dcterms:created>
  <dcterms:modified xsi:type="dcterms:W3CDTF">2023-05-04T08:47:27Z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2023-05-03T00:00:00Z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2023-05-03T00:00:00Z</vt:filetime>
  </property>
</Properties>
</file>